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89" r:id="rId6"/>
    <p:sldId id="285" r:id="rId7"/>
    <p:sldId id="259" r:id="rId8"/>
    <p:sldId id="260" r:id="rId9"/>
    <p:sldId id="263" r:id="rId10"/>
    <p:sldId id="283" r:id="rId11"/>
    <p:sldId id="261" r:id="rId12"/>
    <p:sldId id="288" r:id="rId13"/>
    <p:sldId id="266" r:id="rId14"/>
    <p:sldId id="267" r:id="rId15"/>
    <p:sldId id="268" r:id="rId16"/>
    <p:sldId id="269" r:id="rId17"/>
    <p:sldId id="281" r:id="rId18"/>
    <p:sldId id="270" r:id="rId19"/>
    <p:sldId id="282" r:id="rId20"/>
    <p:sldId id="262" r:id="rId21"/>
    <p:sldId id="280" r:id="rId22"/>
    <p:sldId id="286" r:id="rId23"/>
    <p:sldId id="287" r:id="rId24"/>
    <p:sldId id="290" r:id="rId25"/>
    <p:sldId id="284" r:id="rId26"/>
    <p:sldId id="27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 Nicholson" initials="CN" lastIdx="7" clrIdx="0">
    <p:extLst>
      <p:ext uri="{19B8F6BF-5375-455C-9EA6-DF929625EA0E}">
        <p15:presenceInfo xmlns:p15="http://schemas.microsoft.com/office/powerpoint/2012/main" userId="720130772dbabb3b" providerId="Windows Live"/>
      </p:ext>
    </p:extLst>
  </p:cmAuthor>
  <p:cmAuthor id="2" name="Rennie, Alex SITI-ITY/CC" initials="RAS" lastIdx="2" clrIdx="1">
    <p:extLst>
      <p:ext uri="{19B8F6BF-5375-455C-9EA6-DF929625EA0E}">
        <p15:presenceInfo xmlns:p15="http://schemas.microsoft.com/office/powerpoint/2012/main" userId="S::Alex.Rennie@shell.com::0778f0f4-6cf7-468d-bddc-dc07c28492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nie, Alex J SITILTD-PTIY/CCC" userId="0778f0f4-6cf7-468d-bddc-dc07c28492fa" providerId="ADAL" clId="{FEF9A78D-5817-4C25-B9A2-0FBF653F91F9}"/>
    <pc:docChg chg="undo custSel addSld delSld modSld sldOrd">
      <pc:chgData name="Rennie, Alex J SITILTD-PTIY/CCC" userId="0778f0f4-6cf7-468d-bddc-dc07c28492fa" providerId="ADAL" clId="{FEF9A78D-5817-4C25-B9A2-0FBF653F91F9}" dt="2023-04-03T12:43:31.159" v="9500" actId="14100"/>
      <pc:docMkLst>
        <pc:docMk/>
      </pc:docMkLst>
      <pc:sldChg chg="addSp modSp mod">
        <pc:chgData name="Rennie, Alex J SITILTD-PTIY/CCC" userId="0778f0f4-6cf7-468d-bddc-dc07c28492fa" providerId="ADAL" clId="{FEF9A78D-5817-4C25-B9A2-0FBF653F91F9}" dt="2023-03-22T07:31:03.613" v="715" actId="1076"/>
        <pc:sldMkLst>
          <pc:docMk/>
          <pc:sldMk cId="4164283249" sldId="257"/>
        </pc:sldMkLst>
        <pc:spChg chg="mod">
          <ac:chgData name="Rennie, Alex J SITILTD-PTIY/CCC" userId="0778f0f4-6cf7-468d-bddc-dc07c28492fa" providerId="ADAL" clId="{FEF9A78D-5817-4C25-B9A2-0FBF653F91F9}" dt="2023-03-22T07:31:03.613" v="715" actId="1076"/>
          <ac:spMkLst>
            <pc:docMk/>
            <pc:sldMk cId="4164283249" sldId="257"/>
            <ac:spMk id="2" creationId="{7FAC10A4-D889-4CCE-80FF-BB09C0C4A2F4}"/>
          </ac:spMkLst>
        </pc:spChg>
        <pc:picChg chg="add mod">
          <ac:chgData name="Rennie, Alex J SITILTD-PTIY/CCC" userId="0778f0f4-6cf7-468d-bddc-dc07c28492fa" providerId="ADAL" clId="{FEF9A78D-5817-4C25-B9A2-0FBF653F91F9}" dt="2023-03-22T07:30:59.222" v="714" actId="14100"/>
          <ac:picMkLst>
            <pc:docMk/>
            <pc:sldMk cId="4164283249" sldId="257"/>
            <ac:picMk id="3" creationId="{AFB68D3C-3AB0-BD42-687C-661DC966EDAE}"/>
          </ac:picMkLst>
        </pc:picChg>
      </pc:sldChg>
      <pc:sldChg chg="modSp mod">
        <pc:chgData name="Rennie, Alex J SITILTD-PTIY/CCC" userId="0778f0f4-6cf7-468d-bddc-dc07c28492fa" providerId="ADAL" clId="{FEF9A78D-5817-4C25-B9A2-0FBF653F91F9}" dt="2023-03-31T10:29:24.091" v="7078" actId="20577"/>
        <pc:sldMkLst>
          <pc:docMk/>
          <pc:sldMk cId="1588658032" sldId="259"/>
        </pc:sldMkLst>
        <pc:spChg chg="mod">
          <ac:chgData name="Rennie, Alex J SITILTD-PTIY/CCC" userId="0778f0f4-6cf7-468d-bddc-dc07c28492fa" providerId="ADAL" clId="{FEF9A78D-5817-4C25-B9A2-0FBF653F91F9}" dt="2023-03-31T10:29:24.091" v="7078" actId="20577"/>
          <ac:spMkLst>
            <pc:docMk/>
            <pc:sldMk cId="1588658032" sldId="259"/>
            <ac:spMk id="4" creationId="{994DE567-4E77-4447-9EF8-CD285FAC1011}"/>
          </ac:spMkLst>
        </pc:spChg>
        <pc:spChg chg="mod">
          <ac:chgData name="Rennie, Alex J SITILTD-PTIY/CCC" userId="0778f0f4-6cf7-468d-bddc-dc07c28492fa" providerId="ADAL" clId="{FEF9A78D-5817-4C25-B9A2-0FBF653F91F9}" dt="2023-03-31T10:00:56.891" v="5997" actId="20577"/>
          <ac:spMkLst>
            <pc:docMk/>
            <pc:sldMk cId="1588658032" sldId="259"/>
            <ac:spMk id="5" creationId="{8BB77240-C323-4846-A9DF-A8862CD43DAD}"/>
          </ac:spMkLst>
        </pc:spChg>
      </pc:sldChg>
      <pc:sldChg chg="modSp mod">
        <pc:chgData name="Rennie, Alex J SITILTD-PTIY/CCC" userId="0778f0f4-6cf7-468d-bddc-dc07c28492fa" providerId="ADAL" clId="{FEF9A78D-5817-4C25-B9A2-0FBF653F91F9}" dt="2023-03-31T10:45:18.322" v="7896" actId="20577"/>
        <pc:sldMkLst>
          <pc:docMk/>
          <pc:sldMk cId="3992927280" sldId="260"/>
        </pc:sldMkLst>
        <pc:spChg chg="mod">
          <ac:chgData name="Rennie, Alex J SITILTD-PTIY/CCC" userId="0778f0f4-6cf7-468d-bddc-dc07c28492fa" providerId="ADAL" clId="{FEF9A78D-5817-4C25-B9A2-0FBF653F91F9}" dt="2023-03-31T10:29:28.831" v="7084" actId="20577"/>
          <ac:spMkLst>
            <pc:docMk/>
            <pc:sldMk cId="3992927280" sldId="260"/>
            <ac:spMk id="4" creationId="{994DE567-4E77-4447-9EF8-CD285FAC1011}"/>
          </ac:spMkLst>
        </pc:spChg>
        <pc:spChg chg="mod">
          <ac:chgData name="Rennie, Alex J SITILTD-PTIY/CCC" userId="0778f0f4-6cf7-468d-bddc-dc07c28492fa" providerId="ADAL" clId="{FEF9A78D-5817-4C25-B9A2-0FBF653F91F9}" dt="2023-03-31T10:45:18.322" v="7896" actId="20577"/>
          <ac:spMkLst>
            <pc:docMk/>
            <pc:sldMk cId="3992927280" sldId="260"/>
            <ac:spMk id="5" creationId="{8BB77240-C323-4846-A9DF-A8862CD43DAD}"/>
          </ac:spMkLst>
        </pc:spChg>
      </pc:sldChg>
      <pc:sldChg chg="modSp mod">
        <pc:chgData name="Rennie, Alex J SITILTD-PTIY/CCC" userId="0778f0f4-6cf7-468d-bddc-dc07c28492fa" providerId="ADAL" clId="{FEF9A78D-5817-4C25-B9A2-0FBF653F91F9}" dt="2023-03-31T10:30:04.161" v="7122" actId="20577"/>
        <pc:sldMkLst>
          <pc:docMk/>
          <pc:sldMk cId="1304270905" sldId="261"/>
        </pc:sldMkLst>
        <pc:spChg chg="mod">
          <ac:chgData name="Rennie, Alex J SITILTD-PTIY/CCC" userId="0778f0f4-6cf7-468d-bddc-dc07c28492fa" providerId="ADAL" clId="{FEF9A78D-5817-4C25-B9A2-0FBF653F91F9}" dt="2023-03-31T10:30:04.161" v="7122" actId="20577"/>
          <ac:spMkLst>
            <pc:docMk/>
            <pc:sldMk cId="1304270905" sldId="261"/>
            <ac:spMk id="4" creationId="{994DE567-4E77-4447-9EF8-CD285FAC1011}"/>
          </ac:spMkLst>
        </pc:spChg>
        <pc:spChg chg="mod">
          <ac:chgData name="Rennie, Alex J SITILTD-PTIY/CCC" userId="0778f0f4-6cf7-468d-bddc-dc07c28492fa" providerId="ADAL" clId="{FEF9A78D-5817-4C25-B9A2-0FBF653F91F9}" dt="2023-03-29T10:20:34.728" v="2894" actId="20577"/>
          <ac:spMkLst>
            <pc:docMk/>
            <pc:sldMk cId="1304270905" sldId="261"/>
            <ac:spMk id="5" creationId="{8BB77240-C323-4846-A9DF-A8862CD43DAD}"/>
          </ac:spMkLst>
        </pc:spChg>
      </pc:sldChg>
      <pc:sldChg chg="modSp mod">
        <pc:chgData name="Rennie, Alex J SITILTD-PTIY/CCC" userId="0778f0f4-6cf7-468d-bddc-dc07c28492fa" providerId="ADAL" clId="{FEF9A78D-5817-4C25-B9A2-0FBF653F91F9}" dt="2023-03-31T12:49:42.847" v="9446" actId="20577"/>
        <pc:sldMkLst>
          <pc:docMk/>
          <pc:sldMk cId="4121056900" sldId="262"/>
        </pc:sldMkLst>
        <pc:spChg chg="mod">
          <ac:chgData name="Rennie, Alex J SITILTD-PTIY/CCC" userId="0778f0f4-6cf7-468d-bddc-dc07c28492fa" providerId="ADAL" clId="{FEF9A78D-5817-4C25-B9A2-0FBF653F91F9}" dt="2023-03-31T10:46:14.334" v="7941" actId="20577"/>
          <ac:spMkLst>
            <pc:docMk/>
            <pc:sldMk cId="4121056900" sldId="262"/>
            <ac:spMk id="4" creationId="{994DE567-4E77-4447-9EF8-CD285FAC1011}"/>
          </ac:spMkLst>
        </pc:spChg>
        <pc:spChg chg="mod">
          <ac:chgData name="Rennie, Alex J SITILTD-PTIY/CCC" userId="0778f0f4-6cf7-468d-bddc-dc07c28492fa" providerId="ADAL" clId="{FEF9A78D-5817-4C25-B9A2-0FBF653F91F9}" dt="2023-03-31T12:49:42.847" v="9446" actId="20577"/>
          <ac:spMkLst>
            <pc:docMk/>
            <pc:sldMk cId="4121056900" sldId="262"/>
            <ac:spMk id="5" creationId="{8BB77240-C323-4846-A9DF-A8862CD43DAD}"/>
          </ac:spMkLst>
        </pc:spChg>
      </pc:sldChg>
      <pc:sldChg chg="addSp delSp modSp mod ord">
        <pc:chgData name="Rennie, Alex J SITILTD-PTIY/CCC" userId="0778f0f4-6cf7-468d-bddc-dc07c28492fa" providerId="ADAL" clId="{FEF9A78D-5817-4C25-B9A2-0FBF653F91F9}" dt="2023-03-31T11:00:32.332" v="9063" actId="20577"/>
        <pc:sldMkLst>
          <pc:docMk/>
          <pc:sldMk cId="1369465599" sldId="263"/>
        </pc:sldMkLst>
        <pc:spChg chg="mod">
          <ac:chgData name="Rennie, Alex J SITILTD-PTIY/CCC" userId="0778f0f4-6cf7-468d-bddc-dc07c28492fa" providerId="ADAL" clId="{FEF9A78D-5817-4C25-B9A2-0FBF653F91F9}" dt="2023-03-31T10:29:35.545" v="7091" actId="20577"/>
          <ac:spMkLst>
            <pc:docMk/>
            <pc:sldMk cId="1369465599" sldId="263"/>
            <ac:spMk id="4" creationId="{994DE567-4E77-4447-9EF8-CD285FAC1011}"/>
          </ac:spMkLst>
        </pc:spChg>
        <pc:spChg chg="mod">
          <ac:chgData name="Rennie, Alex J SITILTD-PTIY/CCC" userId="0778f0f4-6cf7-468d-bddc-dc07c28492fa" providerId="ADAL" clId="{FEF9A78D-5817-4C25-B9A2-0FBF653F91F9}" dt="2023-03-31T11:00:32.332" v="9063" actId="20577"/>
          <ac:spMkLst>
            <pc:docMk/>
            <pc:sldMk cId="1369465599" sldId="263"/>
            <ac:spMk id="5" creationId="{8BB77240-C323-4846-A9DF-A8862CD43DAD}"/>
          </ac:spMkLst>
        </pc:spChg>
        <pc:graphicFrameChg chg="add del modGraphic">
          <ac:chgData name="Rennie, Alex J SITILTD-PTIY/CCC" userId="0778f0f4-6cf7-468d-bddc-dc07c28492fa" providerId="ADAL" clId="{FEF9A78D-5817-4C25-B9A2-0FBF653F91F9}" dt="2023-03-31T10:48:10.336" v="7986" actId="27309"/>
          <ac:graphicFrameMkLst>
            <pc:docMk/>
            <pc:sldMk cId="1369465599" sldId="263"/>
            <ac:graphicFrameMk id="7" creationId="{9D47B8D8-02FC-8633-4DB2-403AD56D221C}"/>
          </ac:graphicFrameMkLst>
        </pc:graphicFrameChg>
      </pc:sldChg>
      <pc:sldChg chg="modSp mod">
        <pc:chgData name="Rennie, Alex J SITILTD-PTIY/CCC" userId="0778f0f4-6cf7-468d-bddc-dc07c28492fa" providerId="ADAL" clId="{FEF9A78D-5817-4C25-B9A2-0FBF653F91F9}" dt="2023-03-31T10:30:31.056" v="7146" actId="20577"/>
        <pc:sldMkLst>
          <pc:docMk/>
          <pc:sldMk cId="1860642653" sldId="266"/>
        </pc:sldMkLst>
        <pc:spChg chg="mod">
          <ac:chgData name="Rennie, Alex J SITILTD-PTIY/CCC" userId="0778f0f4-6cf7-468d-bddc-dc07c28492fa" providerId="ADAL" clId="{FEF9A78D-5817-4C25-B9A2-0FBF653F91F9}" dt="2023-03-31T10:30:31.056" v="7146" actId="20577"/>
          <ac:spMkLst>
            <pc:docMk/>
            <pc:sldMk cId="1860642653" sldId="266"/>
            <ac:spMk id="4" creationId="{994DE567-4E77-4447-9EF8-CD285FAC1011}"/>
          </ac:spMkLst>
        </pc:spChg>
        <pc:spChg chg="mod">
          <ac:chgData name="Rennie, Alex J SITILTD-PTIY/CCC" userId="0778f0f4-6cf7-468d-bddc-dc07c28492fa" providerId="ADAL" clId="{FEF9A78D-5817-4C25-B9A2-0FBF653F91F9}" dt="2023-03-31T10:30:27.457" v="7140" actId="20577"/>
          <ac:spMkLst>
            <pc:docMk/>
            <pc:sldMk cId="1860642653" sldId="266"/>
            <ac:spMk id="5" creationId="{8BB77240-C323-4846-A9DF-A8862CD43DAD}"/>
          </ac:spMkLst>
        </pc:spChg>
      </pc:sldChg>
      <pc:sldChg chg="modSp mod">
        <pc:chgData name="Rennie, Alex J SITILTD-PTIY/CCC" userId="0778f0f4-6cf7-468d-bddc-dc07c28492fa" providerId="ADAL" clId="{FEF9A78D-5817-4C25-B9A2-0FBF653F91F9}" dt="2023-03-31T10:30:53.133" v="7174" actId="20577"/>
        <pc:sldMkLst>
          <pc:docMk/>
          <pc:sldMk cId="2421103873" sldId="267"/>
        </pc:sldMkLst>
        <pc:spChg chg="mod">
          <ac:chgData name="Rennie, Alex J SITILTD-PTIY/CCC" userId="0778f0f4-6cf7-468d-bddc-dc07c28492fa" providerId="ADAL" clId="{FEF9A78D-5817-4C25-B9A2-0FBF653F91F9}" dt="2023-03-31T10:30:53.133" v="7174" actId="20577"/>
          <ac:spMkLst>
            <pc:docMk/>
            <pc:sldMk cId="2421103873" sldId="267"/>
            <ac:spMk id="4" creationId="{994DE567-4E77-4447-9EF8-CD285FAC1011}"/>
          </ac:spMkLst>
        </pc:spChg>
        <pc:spChg chg="mod">
          <ac:chgData name="Rennie, Alex J SITILTD-PTIY/CCC" userId="0778f0f4-6cf7-468d-bddc-dc07c28492fa" providerId="ADAL" clId="{FEF9A78D-5817-4C25-B9A2-0FBF653F91F9}" dt="2023-03-31T10:30:48.305" v="7168" actId="20577"/>
          <ac:spMkLst>
            <pc:docMk/>
            <pc:sldMk cId="2421103873" sldId="267"/>
            <ac:spMk id="5" creationId="{8BB77240-C323-4846-A9DF-A8862CD43DAD}"/>
          </ac:spMkLst>
        </pc:spChg>
      </pc:sldChg>
      <pc:sldChg chg="addSp modSp mod">
        <pc:chgData name="Rennie, Alex J SITILTD-PTIY/CCC" userId="0778f0f4-6cf7-468d-bddc-dc07c28492fa" providerId="ADAL" clId="{FEF9A78D-5817-4C25-B9A2-0FBF653F91F9}" dt="2023-03-31T10:31:00.393" v="7180" actId="20577"/>
        <pc:sldMkLst>
          <pc:docMk/>
          <pc:sldMk cId="84782814" sldId="268"/>
        </pc:sldMkLst>
        <pc:spChg chg="mod">
          <ac:chgData name="Rennie, Alex J SITILTD-PTIY/CCC" userId="0778f0f4-6cf7-468d-bddc-dc07c28492fa" providerId="ADAL" clId="{FEF9A78D-5817-4C25-B9A2-0FBF653F91F9}" dt="2023-03-31T10:31:00.393" v="7180" actId="20577"/>
          <ac:spMkLst>
            <pc:docMk/>
            <pc:sldMk cId="84782814" sldId="268"/>
            <ac:spMk id="4" creationId="{994DE567-4E77-4447-9EF8-CD285FAC1011}"/>
          </ac:spMkLst>
        </pc:spChg>
        <pc:picChg chg="add mod">
          <ac:chgData name="Rennie, Alex J SITILTD-PTIY/CCC" userId="0778f0f4-6cf7-468d-bddc-dc07c28492fa" providerId="ADAL" clId="{FEF9A78D-5817-4C25-B9A2-0FBF653F91F9}" dt="2023-03-29T08:31:11.629" v="2000" actId="14100"/>
          <ac:picMkLst>
            <pc:docMk/>
            <pc:sldMk cId="84782814" sldId="268"/>
            <ac:picMk id="7" creationId="{A676B9D8-B5C4-50E2-C84E-304EEB3BFE46}"/>
          </ac:picMkLst>
        </pc:picChg>
      </pc:sldChg>
      <pc:sldChg chg="addSp delSp modSp mod ord">
        <pc:chgData name="Rennie, Alex J SITILTD-PTIY/CCC" userId="0778f0f4-6cf7-468d-bddc-dc07c28492fa" providerId="ADAL" clId="{FEF9A78D-5817-4C25-B9A2-0FBF653F91F9}" dt="2023-03-31T12:23:26.825" v="9422" actId="20577"/>
        <pc:sldMkLst>
          <pc:docMk/>
          <pc:sldMk cId="3307817588" sldId="269"/>
        </pc:sldMkLst>
        <pc:spChg chg="mod">
          <ac:chgData name="Rennie, Alex J SITILTD-PTIY/CCC" userId="0778f0f4-6cf7-468d-bddc-dc07c28492fa" providerId="ADAL" clId="{FEF9A78D-5817-4C25-B9A2-0FBF653F91F9}" dt="2023-03-31T10:31:09.529" v="7187" actId="20577"/>
          <ac:spMkLst>
            <pc:docMk/>
            <pc:sldMk cId="3307817588" sldId="269"/>
            <ac:spMk id="4" creationId="{994DE567-4E77-4447-9EF8-CD285FAC1011}"/>
          </ac:spMkLst>
        </pc:spChg>
        <pc:spChg chg="mod">
          <ac:chgData name="Rennie, Alex J SITILTD-PTIY/CCC" userId="0778f0f4-6cf7-468d-bddc-dc07c28492fa" providerId="ADAL" clId="{FEF9A78D-5817-4C25-B9A2-0FBF653F91F9}" dt="2023-03-31T12:23:26.825" v="9422" actId="20577"/>
          <ac:spMkLst>
            <pc:docMk/>
            <pc:sldMk cId="3307817588" sldId="269"/>
            <ac:spMk id="5" creationId="{8BB77240-C323-4846-A9DF-A8862CD43DAD}"/>
          </ac:spMkLst>
        </pc:spChg>
        <pc:picChg chg="add mod">
          <ac:chgData name="Rennie, Alex J SITILTD-PTIY/CCC" userId="0778f0f4-6cf7-468d-bddc-dc07c28492fa" providerId="ADAL" clId="{FEF9A78D-5817-4C25-B9A2-0FBF653F91F9}" dt="2023-03-29T08:13:10.268" v="1400" actId="1076"/>
          <ac:picMkLst>
            <pc:docMk/>
            <pc:sldMk cId="3307817588" sldId="269"/>
            <ac:picMk id="7" creationId="{CE9D432E-8E6D-B6B2-26D2-D343057AD481}"/>
          </ac:picMkLst>
        </pc:picChg>
        <pc:picChg chg="del">
          <ac:chgData name="Rennie, Alex J SITILTD-PTIY/CCC" userId="0778f0f4-6cf7-468d-bddc-dc07c28492fa" providerId="ADAL" clId="{FEF9A78D-5817-4C25-B9A2-0FBF653F91F9}" dt="2023-03-29T07:59:27.980" v="982" actId="478"/>
          <ac:picMkLst>
            <pc:docMk/>
            <pc:sldMk cId="3307817588" sldId="269"/>
            <ac:picMk id="8" creationId="{D6CE7567-FF23-4D14-952A-3082F548E52E}"/>
          </ac:picMkLst>
        </pc:picChg>
        <pc:picChg chg="add mod">
          <ac:chgData name="Rennie, Alex J SITILTD-PTIY/CCC" userId="0778f0f4-6cf7-468d-bddc-dc07c28492fa" providerId="ADAL" clId="{FEF9A78D-5817-4C25-B9A2-0FBF653F91F9}" dt="2023-03-29T08:13:04.293" v="1398" actId="14100"/>
          <ac:picMkLst>
            <pc:docMk/>
            <pc:sldMk cId="3307817588" sldId="269"/>
            <ac:picMk id="10" creationId="{C78B6313-F985-DF14-592E-A8708D2F5770}"/>
          </ac:picMkLst>
        </pc:picChg>
        <pc:picChg chg="add mod">
          <ac:chgData name="Rennie, Alex J SITILTD-PTIY/CCC" userId="0778f0f4-6cf7-468d-bddc-dc07c28492fa" providerId="ADAL" clId="{FEF9A78D-5817-4C25-B9A2-0FBF653F91F9}" dt="2023-03-29T08:10:40.220" v="1098" actId="14100"/>
          <ac:picMkLst>
            <pc:docMk/>
            <pc:sldMk cId="3307817588" sldId="269"/>
            <ac:picMk id="12" creationId="{0C4FEFF5-33B2-3C9F-73AD-6722289D1FCF}"/>
          </ac:picMkLst>
        </pc:picChg>
        <pc:picChg chg="add mod">
          <ac:chgData name="Rennie, Alex J SITILTD-PTIY/CCC" userId="0778f0f4-6cf7-468d-bddc-dc07c28492fa" providerId="ADAL" clId="{FEF9A78D-5817-4C25-B9A2-0FBF653F91F9}" dt="2023-03-29T08:20:20.555" v="1925" actId="14100"/>
          <ac:picMkLst>
            <pc:docMk/>
            <pc:sldMk cId="3307817588" sldId="269"/>
            <ac:picMk id="14" creationId="{EB76E981-B4A6-04FA-B168-896A5E5E6635}"/>
          </ac:picMkLst>
        </pc:picChg>
      </pc:sldChg>
      <pc:sldChg chg="modSp mod">
        <pc:chgData name="Rennie, Alex J SITILTD-PTIY/CCC" userId="0778f0f4-6cf7-468d-bddc-dc07c28492fa" providerId="ADAL" clId="{FEF9A78D-5817-4C25-B9A2-0FBF653F91F9}" dt="2023-03-31T12:10:44.776" v="9201" actId="20577"/>
        <pc:sldMkLst>
          <pc:docMk/>
          <pc:sldMk cId="2628141414" sldId="270"/>
        </pc:sldMkLst>
        <pc:spChg chg="mod">
          <ac:chgData name="Rennie, Alex J SITILTD-PTIY/CCC" userId="0778f0f4-6cf7-468d-bddc-dc07c28492fa" providerId="ADAL" clId="{FEF9A78D-5817-4C25-B9A2-0FBF653F91F9}" dt="2023-03-31T10:31:37.539" v="7214" actId="20577"/>
          <ac:spMkLst>
            <pc:docMk/>
            <pc:sldMk cId="2628141414" sldId="270"/>
            <ac:spMk id="4" creationId="{994DE567-4E77-4447-9EF8-CD285FAC1011}"/>
          </ac:spMkLst>
        </pc:spChg>
        <pc:spChg chg="mod">
          <ac:chgData name="Rennie, Alex J SITILTD-PTIY/CCC" userId="0778f0f4-6cf7-468d-bddc-dc07c28492fa" providerId="ADAL" clId="{FEF9A78D-5817-4C25-B9A2-0FBF653F91F9}" dt="2023-03-31T12:10:44.776" v="9201" actId="20577"/>
          <ac:spMkLst>
            <pc:docMk/>
            <pc:sldMk cId="2628141414" sldId="270"/>
            <ac:spMk id="5" creationId="{8BB77240-C323-4846-A9DF-A8862CD43DAD}"/>
          </ac:spMkLst>
        </pc:spChg>
      </pc:sldChg>
      <pc:sldChg chg="addSp delSp modSp del mod">
        <pc:chgData name="Rennie, Alex J SITILTD-PTIY/CCC" userId="0778f0f4-6cf7-468d-bddc-dc07c28492fa" providerId="ADAL" clId="{FEF9A78D-5817-4C25-B9A2-0FBF653F91F9}" dt="2023-03-31T10:30:15.560" v="7123" actId="47"/>
        <pc:sldMkLst>
          <pc:docMk/>
          <pc:sldMk cId="2918359827" sldId="273"/>
        </pc:sldMkLst>
        <pc:spChg chg="add mod">
          <ac:chgData name="Rennie, Alex J SITILTD-PTIY/CCC" userId="0778f0f4-6cf7-468d-bddc-dc07c28492fa" providerId="ADAL" clId="{FEF9A78D-5817-4C25-B9A2-0FBF653F91F9}" dt="2023-03-29T10:41:14.235" v="3106" actId="255"/>
          <ac:spMkLst>
            <pc:docMk/>
            <pc:sldMk cId="2918359827" sldId="273"/>
            <ac:spMk id="5" creationId="{72BD2262-48D4-DD2D-67A1-31CA913457E6}"/>
          </ac:spMkLst>
        </pc:spChg>
        <pc:spChg chg="add del mod">
          <ac:chgData name="Rennie, Alex J SITILTD-PTIY/CCC" userId="0778f0f4-6cf7-468d-bddc-dc07c28492fa" providerId="ADAL" clId="{FEF9A78D-5817-4C25-B9A2-0FBF653F91F9}" dt="2023-03-30T09:10:53.653" v="4228"/>
          <ac:spMkLst>
            <pc:docMk/>
            <pc:sldMk cId="2918359827" sldId="273"/>
            <ac:spMk id="7" creationId="{B9B3053E-6E03-AB62-8701-E6710D89209C}"/>
          </ac:spMkLst>
        </pc:spChg>
        <pc:spChg chg="mod">
          <ac:chgData name="Rennie, Alex J SITILTD-PTIY/CCC" userId="0778f0f4-6cf7-468d-bddc-dc07c28492fa" providerId="ADAL" clId="{FEF9A78D-5817-4C25-B9A2-0FBF653F91F9}" dt="2023-03-30T09:10:51.941" v="4226" actId="1076"/>
          <ac:spMkLst>
            <pc:docMk/>
            <pc:sldMk cId="2918359827" sldId="273"/>
            <ac:spMk id="9" creationId="{163503F0-980A-4FD0-9C29-285DD07C428D}"/>
          </ac:spMkLst>
        </pc:spChg>
        <pc:spChg chg="add del mod">
          <ac:chgData name="Rennie, Alex J SITILTD-PTIY/CCC" userId="0778f0f4-6cf7-468d-bddc-dc07c28492fa" providerId="ADAL" clId="{FEF9A78D-5817-4C25-B9A2-0FBF653F91F9}" dt="2023-03-30T09:14:36.253" v="4328" actId="1076"/>
          <ac:spMkLst>
            <pc:docMk/>
            <pc:sldMk cId="2918359827" sldId="273"/>
            <ac:spMk id="11" creationId="{C5D2AFA6-7809-9589-1868-47EA3E115978}"/>
          </ac:spMkLst>
        </pc:spChg>
        <pc:graphicFrameChg chg="add del mod">
          <ac:chgData name="Rennie, Alex J SITILTD-PTIY/CCC" userId="0778f0f4-6cf7-468d-bddc-dc07c28492fa" providerId="ADAL" clId="{FEF9A78D-5817-4C25-B9A2-0FBF653F91F9}" dt="2023-03-30T09:10:53.653" v="4228"/>
          <ac:graphicFrameMkLst>
            <pc:docMk/>
            <pc:sldMk cId="2918359827" sldId="273"/>
            <ac:graphicFrameMk id="6" creationId="{E9760D53-7876-4A5A-6247-53439D8AB3C9}"/>
          </ac:graphicFrameMkLst>
        </pc:graphicFrameChg>
        <pc:graphicFrameChg chg="add del mod">
          <ac:chgData name="Rennie, Alex J SITILTD-PTIY/CCC" userId="0778f0f4-6cf7-468d-bddc-dc07c28492fa" providerId="ADAL" clId="{FEF9A78D-5817-4C25-B9A2-0FBF653F91F9}" dt="2023-03-30T09:11:23.330" v="4230"/>
          <ac:graphicFrameMkLst>
            <pc:docMk/>
            <pc:sldMk cId="2918359827" sldId="273"/>
            <ac:graphicFrameMk id="8" creationId="{598545C2-CA26-677A-AF26-EF9B1006F60E}"/>
          </ac:graphicFrameMkLst>
        </pc:graphicFrameChg>
        <pc:graphicFrameChg chg="add mod modGraphic">
          <ac:chgData name="Rennie, Alex J SITILTD-PTIY/CCC" userId="0778f0f4-6cf7-468d-bddc-dc07c28492fa" providerId="ADAL" clId="{FEF9A78D-5817-4C25-B9A2-0FBF653F91F9}" dt="2023-03-30T09:13:42.658" v="4292" actId="255"/>
          <ac:graphicFrameMkLst>
            <pc:docMk/>
            <pc:sldMk cId="2918359827" sldId="273"/>
            <ac:graphicFrameMk id="10" creationId="{FB8CEA6F-22D8-1C40-6581-5CD155D4E6EB}"/>
          </ac:graphicFrameMkLst>
        </pc:graphicFrameChg>
      </pc:sldChg>
      <pc:sldChg chg="modSp del mod ord">
        <pc:chgData name="Rennie, Alex J SITILTD-PTIY/CCC" userId="0778f0f4-6cf7-468d-bddc-dc07c28492fa" providerId="ADAL" clId="{FEF9A78D-5817-4C25-B9A2-0FBF653F91F9}" dt="2023-03-31T10:02:38.097" v="6007" actId="2696"/>
        <pc:sldMkLst>
          <pc:docMk/>
          <pc:sldMk cId="37168317" sldId="275"/>
        </pc:sldMkLst>
        <pc:spChg chg="mod">
          <ac:chgData name="Rennie, Alex J SITILTD-PTIY/CCC" userId="0778f0f4-6cf7-468d-bddc-dc07c28492fa" providerId="ADAL" clId="{FEF9A78D-5817-4C25-B9A2-0FBF653F91F9}" dt="2023-03-21T08:19:08.599" v="163" actId="20577"/>
          <ac:spMkLst>
            <pc:docMk/>
            <pc:sldMk cId="37168317" sldId="275"/>
            <ac:spMk id="4" creationId="{994DE567-4E77-4447-9EF8-CD285FAC1011}"/>
          </ac:spMkLst>
        </pc:spChg>
        <pc:graphicFrameChg chg="modGraphic">
          <ac:chgData name="Rennie, Alex J SITILTD-PTIY/CCC" userId="0778f0f4-6cf7-468d-bddc-dc07c28492fa" providerId="ADAL" clId="{FEF9A78D-5817-4C25-B9A2-0FBF653F91F9}" dt="2023-03-30T15:07:55.948" v="4564" actId="20577"/>
          <ac:graphicFrameMkLst>
            <pc:docMk/>
            <pc:sldMk cId="37168317" sldId="275"/>
            <ac:graphicFrameMk id="13" creationId="{CDFC162D-9F11-44AC-9650-93177645BF0D}"/>
          </ac:graphicFrameMkLst>
        </pc:graphicFrameChg>
      </pc:sldChg>
      <pc:sldChg chg="modSp del mod">
        <pc:chgData name="Rennie, Alex J SITILTD-PTIY/CCC" userId="0778f0f4-6cf7-468d-bddc-dc07c28492fa" providerId="ADAL" clId="{FEF9A78D-5817-4C25-B9A2-0FBF653F91F9}" dt="2023-03-31T10:17:32.483" v="6546" actId="47"/>
        <pc:sldMkLst>
          <pc:docMk/>
          <pc:sldMk cId="755237802" sldId="275"/>
        </pc:sldMkLst>
        <pc:graphicFrameChg chg="mod modGraphic">
          <ac:chgData name="Rennie, Alex J SITILTD-PTIY/CCC" userId="0778f0f4-6cf7-468d-bddc-dc07c28492fa" providerId="ADAL" clId="{FEF9A78D-5817-4C25-B9A2-0FBF653F91F9}" dt="2023-03-31T10:16:53.810" v="6545" actId="20577"/>
          <ac:graphicFrameMkLst>
            <pc:docMk/>
            <pc:sldMk cId="755237802" sldId="275"/>
            <ac:graphicFrameMk id="13" creationId="{CDFC162D-9F11-44AC-9650-93177645BF0D}"/>
          </ac:graphicFrameMkLst>
        </pc:graphicFrameChg>
      </pc:sldChg>
      <pc:sldChg chg="modSp mod">
        <pc:chgData name="Rennie, Alex J SITILTD-PTIY/CCC" userId="0778f0f4-6cf7-468d-bddc-dc07c28492fa" providerId="ADAL" clId="{FEF9A78D-5817-4C25-B9A2-0FBF653F91F9}" dt="2023-04-03T12:43:31.159" v="9500" actId="14100"/>
        <pc:sldMkLst>
          <pc:docMk/>
          <pc:sldMk cId="2280287587" sldId="276"/>
        </pc:sldMkLst>
        <pc:spChg chg="mod">
          <ac:chgData name="Rennie, Alex J SITILTD-PTIY/CCC" userId="0778f0f4-6cf7-468d-bddc-dc07c28492fa" providerId="ADAL" clId="{FEF9A78D-5817-4C25-B9A2-0FBF653F91F9}" dt="2023-03-21T08:26:10.393" v="575" actId="20577"/>
          <ac:spMkLst>
            <pc:docMk/>
            <pc:sldMk cId="2280287587" sldId="276"/>
            <ac:spMk id="4" creationId="{994DE567-4E77-4447-9EF8-CD285FAC1011}"/>
          </ac:spMkLst>
        </pc:spChg>
        <pc:spChg chg="mod">
          <ac:chgData name="Rennie, Alex J SITILTD-PTIY/CCC" userId="0778f0f4-6cf7-468d-bddc-dc07c28492fa" providerId="ADAL" clId="{FEF9A78D-5817-4C25-B9A2-0FBF653F91F9}" dt="2023-04-03T12:43:31.159" v="9500" actId="14100"/>
          <ac:spMkLst>
            <pc:docMk/>
            <pc:sldMk cId="2280287587" sldId="276"/>
            <ac:spMk id="5" creationId="{8BB77240-C323-4846-A9DF-A8862CD43DAD}"/>
          </ac:spMkLst>
        </pc:spChg>
      </pc:sldChg>
      <pc:sldChg chg="modSp del mod">
        <pc:chgData name="Rennie, Alex J SITILTD-PTIY/CCC" userId="0778f0f4-6cf7-468d-bddc-dc07c28492fa" providerId="ADAL" clId="{FEF9A78D-5817-4C25-B9A2-0FBF653F91F9}" dt="2023-03-31T10:18:51.080" v="6567" actId="47"/>
        <pc:sldMkLst>
          <pc:docMk/>
          <pc:sldMk cId="628581669" sldId="277"/>
        </pc:sldMkLst>
        <pc:spChg chg="mod">
          <ac:chgData name="Rennie, Alex J SITILTD-PTIY/CCC" userId="0778f0f4-6cf7-468d-bddc-dc07c28492fa" providerId="ADAL" clId="{FEF9A78D-5817-4C25-B9A2-0FBF653F91F9}" dt="2023-03-21T07:45:14.021" v="9" actId="20577"/>
          <ac:spMkLst>
            <pc:docMk/>
            <pc:sldMk cId="628581669" sldId="277"/>
            <ac:spMk id="2" creationId="{7FAC10A4-D889-4CCE-80FF-BB09C0C4A2F4}"/>
          </ac:spMkLst>
        </pc:spChg>
        <pc:spChg chg="mod">
          <ac:chgData name="Rennie, Alex J SITILTD-PTIY/CCC" userId="0778f0f4-6cf7-468d-bddc-dc07c28492fa" providerId="ADAL" clId="{FEF9A78D-5817-4C25-B9A2-0FBF653F91F9}" dt="2023-03-21T08:26:05.504" v="573" actId="20577"/>
          <ac:spMkLst>
            <pc:docMk/>
            <pc:sldMk cId="628581669" sldId="277"/>
            <ac:spMk id="4" creationId="{994DE567-4E77-4447-9EF8-CD285FAC1011}"/>
          </ac:spMkLst>
        </pc:spChg>
        <pc:spChg chg="mod">
          <ac:chgData name="Rennie, Alex J SITILTD-PTIY/CCC" userId="0778f0f4-6cf7-468d-bddc-dc07c28492fa" providerId="ADAL" clId="{FEF9A78D-5817-4C25-B9A2-0FBF653F91F9}" dt="2023-03-31T09:53:39.197" v="5376" actId="20577"/>
          <ac:spMkLst>
            <pc:docMk/>
            <pc:sldMk cId="628581669" sldId="277"/>
            <ac:spMk id="5" creationId="{8BB77240-C323-4846-A9DF-A8862CD43DAD}"/>
          </ac:spMkLst>
        </pc:spChg>
      </pc:sldChg>
      <pc:sldChg chg="modSp del mod">
        <pc:chgData name="Rennie, Alex J SITILTD-PTIY/CCC" userId="0778f0f4-6cf7-468d-bddc-dc07c28492fa" providerId="ADAL" clId="{FEF9A78D-5817-4C25-B9A2-0FBF653F91F9}" dt="2023-03-30T09:06:59.464" v="4150" actId="47"/>
        <pc:sldMkLst>
          <pc:docMk/>
          <pc:sldMk cId="2264340609" sldId="279"/>
        </pc:sldMkLst>
        <pc:spChg chg="mod">
          <ac:chgData name="Rennie, Alex J SITILTD-PTIY/CCC" userId="0778f0f4-6cf7-468d-bddc-dc07c28492fa" providerId="ADAL" clId="{FEF9A78D-5817-4C25-B9A2-0FBF653F91F9}" dt="2023-03-30T09:06:44.693" v="4149" actId="6549"/>
          <ac:spMkLst>
            <pc:docMk/>
            <pc:sldMk cId="2264340609" sldId="279"/>
            <ac:spMk id="5" creationId="{8BB77240-C323-4846-A9DF-A8862CD43DAD}"/>
          </ac:spMkLst>
        </pc:spChg>
      </pc:sldChg>
      <pc:sldChg chg="modSp mod">
        <pc:chgData name="Rennie, Alex J SITILTD-PTIY/CCC" userId="0778f0f4-6cf7-468d-bddc-dc07c28492fa" providerId="ADAL" clId="{FEF9A78D-5817-4C25-B9A2-0FBF653F91F9}" dt="2023-03-31T10:46:40.430" v="7975" actId="20577"/>
        <pc:sldMkLst>
          <pc:docMk/>
          <pc:sldMk cId="1762332893" sldId="280"/>
        </pc:sldMkLst>
        <pc:spChg chg="mod">
          <ac:chgData name="Rennie, Alex J SITILTD-PTIY/CCC" userId="0778f0f4-6cf7-468d-bddc-dc07c28492fa" providerId="ADAL" clId="{FEF9A78D-5817-4C25-B9A2-0FBF653F91F9}" dt="2023-03-31T10:46:22.819" v="7949" actId="20577"/>
          <ac:spMkLst>
            <pc:docMk/>
            <pc:sldMk cId="1762332893" sldId="280"/>
            <ac:spMk id="4" creationId="{994DE567-4E77-4447-9EF8-CD285FAC1011}"/>
          </ac:spMkLst>
        </pc:spChg>
        <pc:spChg chg="mod">
          <ac:chgData name="Rennie, Alex J SITILTD-PTIY/CCC" userId="0778f0f4-6cf7-468d-bddc-dc07c28492fa" providerId="ADAL" clId="{FEF9A78D-5817-4C25-B9A2-0FBF653F91F9}" dt="2023-03-31T10:46:40.430" v="7975" actId="20577"/>
          <ac:spMkLst>
            <pc:docMk/>
            <pc:sldMk cId="1762332893" sldId="280"/>
            <ac:spMk id="5" creationId="{8BB77240-C323-4846-A9DF-A8862CD43DAD}"/>
          </ac:spMkLst>
        </pc:spChg>
      </pc:sldChg>
      <pc:sldChg chg="delSp modSp mod ord">
        <pc:chgData name="Rennie, Alex J SITILTD-PTIY/CCC" userId="0778f0f4-6cf7-468d-bddc-dc07c28492fa" providerId="ADAL" clId="{FEF9A78D-5817-4C25-B9A2-0FBF653F91F9}" dt="2023-03-31T10:31:17.743" v="7194" actId="20577"/>
        <pc:sldMkLst>
          <pc:docMk/>
          <pc:sldMk cId="1544736597" sldId="281"/>
        </pc:sldMkLst>
        <pc:spChg chg="mod">
          <ac:chgData name="Rennie, Alex J SITILTD-PTIY/CCC" userId="0778f0f4-6cf7-468d-bddc-dc07c28492fa" providerId="ADAL" clId="{FEF9A78D-5817-4C25-B9A2-0FBF653F91F9}" dt="2023-03-31T10:31:17.743" v="7194" actId="20577"/>
          <ac:spMkLst>
            <pc:docMk/>
            <pc:sldMk cId="1544736597" sldId="281"/>
            <ac:spMk id="4" creationId="{994DE567-4E77-4447-9EF8-CD285FAC1011}"/>
          </ac:spMkLst>
        </pc:spChg>
        <pc:spChg chg="mod">
          <ac:chgData name="Rennie, Alex J SITILTD-PTIY/CCC" userId="0778f0f4-6cf7-468d-bddc-dc07c28492fa" providerId="ADAL" clId="{FEF9A78D-5817-4C25-B9A2-0FBF653F91F9}" dt="2023-03-30T06:38:42.776" v="4109" actId="20577"/>
          <ac:spMkLst>
            <pc:docMk/>
            <pc:sldMk cId="1544736597" sldId="281"/>
            <ac:spMk id="5" creationId="{8BB77240-C323-4846-A9DF-A8862CD43DAD}"/>
          </ac:spMkLst>
        </pc:spChg>
        <pc:picChg chg="del">
          <ac:chgData name="Rennie, Alex J SITILTD-PTIY/CCC" userId="0778f0f4-6cf7-468d-bddc-dc07c28492fa" providerId="ADAL" clId="{FEF9A78D-5817-4C25-B9A2-0FBF653F91F9}" dt="2023-03-29T07:56:42.700" v="725" actId="478"/>
          <ac:picMkLst>
            <pc:docMk/>
            <pc:sldMk cId="1544736597" sldId="281"/>
            <ac:picMk id="6" creationId="{36C269C6-D489-4F50-9AAE-E7BE1FC44012}"/>
          </ac:picMkLst>
        </pc:picChg>
      </pc:sldChg>
      <pc:sldChg chg="modSp mod">
        <pc:chgData name="Rennie, Alex J SITILTD-PTIY/CCC" userId="0778f0f4-6cf7-468d-bddc-dc07c28492fa" providerId="ADAL" clId="{FEF9A78D-5817-4C25-B9A2-0FBF653F91F9}" dt="2023-03-31T10:46:08.155" v="7934" actId="20577"/>
        <pc:sldMkLst>
          <pc:docMk/>
          <pc:sldMk cId="3858458066" sldId="282"/>
        </pc:sldMkLst>
        <pc:spChg chg="mod">
          <ac:chgData name="Rennie, Alex J SITILTD-PTIY/CCC" userId="0778f0f4-6cf7-468d-bddc-dc07c28492fa" providerId="ADAL" clId="{FEF9A78D-5817-4C25-B9A2-0FBF653F91F9}" dt="2023-03-31T10:45:59.031" v="7909" actId="20577"/>
          <ac:spMkLst>
            <pc:docMk/>
            <pc:sldMk cId="3858458066" sldId="282"/>
            <ac:spMk id="4" creationId="{994DE567-4E77-4447-9EF8-CD285FAC1011}"/>
          </ac:spMkLst>
        </pc:spChg>
        <pc:spChg chg="mod">
          <ac:chgData name="Rennie, Alex J SITILTD-PTIY/CCC" userId="0778f0f4-6cf7-468d-bddc-dc07c28492fa" providerId="ADAL" clId="{FEF9A78D-5817-4C25-B9A2-0FBF653F91F9}" dt="2023-03-31T10:46:08.155" v="7934" actId="20577"/>
          <ac:spMkLst>
            <pc:docMk/>
            <pc:sldMk cId="3858458066" sldId="282"/>
            <ac:spMk id="5" creationId="{8BB77240-C323-4846-A9DF-A8862CD43DAD}"/>
          </ac:spMkLst>
        </pc:spChg>
      </pc:sldChg>
      <pc:sldChg chg="modSp mod">
        <pc:chgData name="Rennie, Alex J SITILTD-PTIY/CCC" userId="0778f0f4-6cf7-468d-bddc-dc07c28492fa" providerId="ADAL" clId="{FEF9A78D-5817-4C25-B9A2-0FBF653F91F9}" dt="2023-03-31T10:29:43.452" v="7097" actId="20577"/>
        <pc:sldMkLst>
          <pc:docMk/>
          <pc:sldMk cId="1746679001" sldId="283"/>
        </pc:sldMkLst>
        <pc:spChg chg="mod">
          <ac:chgData name="Rennie, Alex J SITILTD-PTIY/CCC" userId="0778f0f4-6cf7-468d-bddc-dc07c28492fa" providerId="ADAL" clId="{FEF9A78D-5817-4C25-B9A2-0FBF653F91F9}" dt="2023-03-31T10:29:43.452" v="7097" actId="20577"/>
          <ac:spMkLst>
            <pc:docMk/>
            <pc:sldMk cId="1746679001" sldId="283"/>
            <ac:spMk id="4" creationId="{994DE567-4E77-4447-9EF8-CD285FAC1011}"/>
          </ac:spMkLst>
        </pc:spChg>
        <pc:spChg chg="mod">
          <ac:chgData name="Rennie, Alex J SITILTD-PTIY/CCC" userId="0778f0f4-6cf7-468d-bddc-dc07c28492fa" providerId="ADAL" clId="{FEF9A78D-5817-4C25-B9A2-0FBF653F91F9}" dt="2023-03-31T09:40:41.789" v="5270" actId="20577"/>
          <ac:spMkLst>
            <pc:docMk/>
            <pc:sldMk cId="1746679001" sldId="283"/>
            <ac:spMk id="5" creationId="{8BB77240-C323-4846-A9DF-A8862CD43DAD}"/>
          </ac:spMkLst>
        </pc:spChg>
        <pc:graphicFrameChg chg="mod modGraphic">
          <ac:chgData name="Rennie, Alex J SITILTD-PTIY/CCC" userId="0778f0f4-6cf7-468d-bddc-dc07c28492fa" providerId="ADAL" clId="{FEF9A78D-5817-4C25-B9A2-0FBF653F91F9}" dt="2023-03-29T10:05:32.492" v="2783" actId="1076"/>
          <ac:graphicFrameMkLst>
            <pc:docMk/>
            <pc:sldMk cId="1746679001" sldId="283"/>
            <ac:graphicFrameMk id="6" creationId="{06BFF242-38EA-4331-8EDA-FDCCFAA199A9}"/>
          </ac:graphicFrameMkLst>
        </pc:graphicFrameChg>
      </pc:sldChg>
      <pc:sldChg chg="modSp mod ord">
        <pc:chgData name="Rennie, Alex J SITILTD-PTIY/CCC" userId="0778f0f4-6cf7-468d-bddc-dc07c28492fa" providerId="ADAL" clId="{FEF9A78D-5817-4C25-B9A2-0FBF653F91F9}" dt="2023-03-31T10:18:46.813" v="6566"/>
        <pc:sldMkLst>
          <pc:docMk/>
          <pc:sldMk cId="796515288" sldId="284"/>
        </pc:sldMkLst>
        <pc:spChg chg="mod">
          <ac:chgData name="Rennie, Alex J SITILTD-PTIY/CCC" userId="0778f0f4-6cf7-468d-bddc-dc07c28492fa" providerId="ADAL" clId="{FEF9A78D-5817-4C25-B9A2-0FBF653F91F9}" dt="2023-03-22T07:28:46.944" v="634" actId="20577"/>
          <ac:spMkLst>
            <pc:docMk/>
            <pc:sldMk cId="796515288" sldId="284"/>
            <ac:spMk id="4" creationId="{994DE567-4E77-4447-9EF8-CD285FAC1011}"/>
          </ac:spMkLst>
        </pc:spChg>
        <pc:spChg chg="mod">
          <ac:chgData name="Rennie, Alex J SITILTD-PTIY/CCC" userId="0778f0f4-6cf7-468d-bddc-dc07c28492fa" providerId="ADAL" clId="{FEF9A78D-5817-4C25-B9A2-0FBF653F91F9}" dt="2023-03-29T10:54:41.765" v="4032" actId="20577"/>
          <ac:spMkLst>
            <pc:docMk/>
            <pc:sldMk cId="796515288" sldId="284"/>
            <ac:spMk id="5" creationId="{8BB77240-C323-4846-A9DF-A8862CD43DAD}"/>
          </ac:spMkLst>
        </pc:spChg>
      </pc:sldChg>
      <pc:sldChg chg="modSp mod">
        <pc:chgData name="Rennie, Alex J SITILTD-PTIY/CCC" userId="0778f0f4-6cf7-468d-bddc-dc07c28492fa" providerId="ADAL" clId="{FEF9A78D-5817-4C25-B9A2-0FBF653F91F9}" dt="2023-03-31T09:59:11.827" v="5866" actId="20577"/>
        <pc:sldMkLst>
          <pc:docMk/>
          <pc:sldMk cId="3997299748" sldId="285"/>
        </pc:sldMkLst>
        <pc:spChg chg="mod">
          <ac:chgData name="Rennie, Alex J SITILTD-PTIY/CCC" userId="0778f0f4-6cf7-468d-bddc-dc07c28492fa" providerId="ADAL" clId="{FEF9A78D-5817-4C25-B9A2-0FBF653F91F9}" dt="2023-03-21T08:17:17.266" v="29" actId="20577"/>
          <ac:spMkLst>
            <pc:docMk/>
            <pc:sldMk cId="3997299748" sldId="285"/>
            <ac:spMk id="4" creationId="{994DE567-4E77-4447-9EF8-CD285FAC1011}"/>
          </ac:spMkLst>
        </pc:spChg>
        <pc:spChg chg="mod">
          <ac:chgData name="Rennie, Alex J SITILTD-PTIY/CCC" userId="0778f0f4-6cf7-468d-bddc-dc07c28492fa" providerId="ADAL" clId="{FEF9A78D-5817-4C25-B9A2-0FBF653F91F9}" dt="2023-03-31T09:59:11.827" v="5866" actId="20577"/>
          <ac:spMkLst>
            <pc:docMk/>
            <pc:sldMk cId="3997299748" sldId="285"/>
            <ac:spMk id="5" creationId="{8BB77240-C323-4846-A9DF-A8862CD43DAD}"/>
          </ac:spMkLst>
        </pc:spChg>
      </pc:sldChg>
      <pc:sldChg chg="addSp modSp mod">
        <pc:chgData name="Rennie, Alex J SITILTD-PTIY/CCC" userId="0778f0f4-6cf7-468d-bddc-dc07c28492fa" providerId="ADAL" clId="{FEF9A78D-5817-4C25-B9A2-0FBF653F91F9}" dt="2023-03-31T10:46:48.055" v="7982" actId="20577"/>
        <pc:sldMkLst>
          <pc:docMk/>
          <pc:sldMk cId="2178523119" sldId="286"/>
        </pc:sldMkLst>
        <pc:spChg chg="mod">
          <ac:chgData name="Rennie, Alex J SITILTD-PTIY/CCC" userId="0778f0f4-6cf7-468d-bddc-dc07c28492fa" providerId="ADAL" clId="{FEF9A78D-5817-4C25-B9A2-0FBF653F91F9}" dt="2023-03-31T10:46:48.055" v="7982" actId="20577"/>
          <ac:spMkLst>
            <pc:docMk/>
            <pc:sldMk cId="2178523119" sldId="286"/>
            <ac:spMk id="4" creationId="{994DE567-4E77-4447-9EF8-CD285FAC1011}"/>
          </ac:spMkLst>
        </pc:spChg>
        <pc:spChg chg="mod">
          <ac:chgData name="Rennie, Alex J SITILTD-PTIY/CCC" userId="0778f0f4-6cf7-468d-bddc-dc07c28492fa" providerId="ADAL" clId="{FEF9A78D-5817-4C25-B9A2-0FBF653F91F9}" dt="2023-03-29T07:56:04.158" v="724" actId="255"/>
          <ac:spMkLst>
            <pc:docMk/>
            <pc:sldMk cId="2178523119" sldId="286"/>
            <ac:spMk id="5" creationId="{8BB77240-C323-4846-A9DF-A8862CD43DAD}"/>
          </ac:spMkLst>
        </pc:spChg>
        <pc:picChg chg="add mod">
          <ac:chgData name="Rennie, Alex J SITILTD-PTIY/CCC" userId="0778f0f4-6cf7-468d-bddc-dc07c28492fa" providerId="ADAL" clId="{FEF9A78D-5817-4C25-B9A2-0FBF653F91F9}" dt="2023-03-22T07:30:11.710" v="709" actId="1076"/>
          <ac:picMkLst>
            <pc:docMk/>
            <pc:sldMk cId="2178523119" sldId="286"/>
            <ac:picMk id="6" creationId="{191284BB-6D26-2286-E207-F40E01F9F46A}"/>
          </ac:picMkLst>
        </pc:picChg>
      </pc:sldChg>
      <pc:sldChg chg="modSp del mod ord">
        <pc:chgData name="Rennie, Alex J SITILTD-PTIY/CCC" userId="0778f0f4-6cf7-468d-bddc-dc07c28492fa" providerId="ADAL" clId="{FEF9A78D-5817-4C25-B9A2-0FBF653F91F9}" dt="2023-03-31T10:02:38.097" v="6007" actId="2696"/>
        <pc:sldMkLst>
          <pc:docMk/>
          <pc:sldMk cId="360712563" sldId="287"/>
        </pc:sldMkLst>
        <pc:graphicFrameChg chg="mod modGraphic">
          <ac:chgData name="Rennie, Alex J SITILTD-PTIY/CCC" userId="0778f0f4-6cf7-468d-bddc-dc07c28492fa" providerId="ADAL" clId="{FEF9A78D-5817-4C25-B9A2-0FBF653F91F9}" dt="2023-03-31T08:05:34.208" v="4828" actId="20577"/>
          <ac:graphicFrameMkLst>
            <pc:docMk/>
            <pc:sldMk cId="360712563" sldId="287"/>
            <ac:graphicFrameMk id="13" creationId="{CDFC162D-9F11-44AC-9650-93177645BF0D}"/>
          </ac:graphicFrameMkLst>
        </pc:graphicFrameChg>
      </pc:sldChg>
      <pc:sldChg chg="modSp mod">
        <pc:chgData name="Rennie, Alex J SITILTD-PTIY/CCC" userId="0778f0f4-6cf7-468d-bddc-dc07c28492fa" providerId="ADAL" clId="{FEF9A78D-5817-4C25-B9A2-0FBF653F91F9}" dt="2023-03-31T10:19:45.717" v="6615" actId="20577"/>
        <pc:sldMkLst>
          <pc:docMk/>
          <pc:sldMk cId="1419348670" sldId="287"/>
        </pc:sldMkLst>
        <pc:spChg chg="mod">
          <ac:chgData name="Rennie, Alex J SITILTD-PTIY/CCC" userId="0778f0f4-6cf7-468d-bddc-dc07c28492fa" providerId="ADAL" clId="{FEF9A78D-5817-4C25-B9A2-0FBF653F91F9}" dt="2023-03-31T10:17:40.514" v="6552" actId="20577"/>
          <ac:spMkLst>
            <pc:docMk/>
            <pc:sldMk cId="1419348670" sldId="287"/>
            <ac:spMk id="4" creationId="{994DE567-4E77-4447-9EF8-CD285FAC1011}"/>
          </ac:spMkLst>
        </pc:spChg>
        <pc:graphicFrameChg chg="modGraphic">
          <ac:chgData name="Rennie, Alex J SITILTD-PTIY/CCC" userId="0778f0f4-6cf7-468d-bddc-dc07c28492fa" providerId="ADAL" clId="{FEF9A78D-5817-4C25-B9A2-0FBF653F91F9}" dt="2023-03-31T10:19:45.717" v="6615" actId="20577"/>
          <ac:graphicFrameMkLst>
            <pc:docMk/>
            <pc:sldMk cId="1419348670" sldId="287"/>
            <ac:graphicFrameMk id="13" creationId="{CDFC162D-9F11-44AC-9650-93177645BF0D}"/>
          </ac:graphicFrameMkLst>
        </pc:graphicFrameChg>
      </pc:sldChg>
      <pc:sldChg chg="addSp delSp add del setBg delDesignElem">
        <pc:chgData name="Rennie, Alex J SITILTD-PTIY/CCC" userId="0778f0f4-6cf7-468d-bddc-dc07c28492fa" providerId="ADAL" clId="{FEF9A78D-5817-4C25-B9A2-0FBF653F91F9}" dt="2023-03-29T10:22:18.677" v="2992"/>
        <pc:sldMkLst>
          <pc:docMk/>
          <pc:sldMk cId="3205746749" sldId="288"/>
        </pc:sldMkLst>
        <pc:spChg chg="add del">
          <ac:chgData name="Rennie, Alex J SITILTD-PTIY/CCC" userId="0778f0f4-6cf7-468d-bddc-dc07c28492fa" providerId="ADAL" clId="{FEF9A78D-5817-4C25-B9A2-0FBF653F91F9}" dt="2023-03-29T10:22:18.677" v="2992"/>
          <ac:spMkLst>
            <pc:docMk/>
            <pc:sldMk cId="3205746749" sldId="288"/>
            <ac:spMk id="48" creationId="{6AF87FB0-CB93-4F72-9279-BC4CE90B310E}"/>
          </ac:spMkLst>
        </pc:spChg>
        <pc:spChg chg="add del">
          <ac:chgData name="Rennie, Alex J SITILTD-PTIY/CCC" userId="0778f0f4-6cf7-468d-bddc-dc07c28492fa" providerId="ADAL" clId="{FEF9A78D-5817-4C25-B9A2-0FBF653F91F9}" dt="2023-03-29T10:22:18.677" v="2992"/>
          <ac:spMkLst>
            <pc:docMk/>
            <pc:sldMk cId="3205746749" sldId="288"/>
            <ac:spMk id="50" creationId="{5E139927-0A6F-4AD3-91D3-B2A9E671595B}"/>
          </ac:spMkLst>
        </pc:spChg>
        <pc:spChg chg="add del">
          <ac:chgData name="Rennie, Alex J SITILTD-PTIY/CCC" userId="0778f0f4-6cf7-468d-bddc-dc07c28492fa" providerId="ADAL" clId="{FEF9A78D-5817-4C25-B9A2-0FBF653F91F9}" dt="2023-03-29T10:22:18.677" v="2992"/>
          <ac:spMkLst>
            <pc:docMk/>
            <pc:sldMk cId="3205746749" sldId="288"/>
            <ac:spMk id="52" creationId="{5EADE63F-FE89-4F18-B3CE-624078B381F4}"/>
          </ac:spMkLst>
        </pc:spChg>
        <pc:spChg chg="add del">
          <ac:chgData name="Rennie, Alex J SITILTD-PTIY/CCC" userId="0778f0f4-6cf7-468d-bddc-dc07c28492fa" providerId="ADAL" clId="{FEF9A78D-5817-4C25-B9A2-0FBF653F91F9}" dt="2023-03-29T10:22:18.677" v="2992"/>
          <ac:spMkLst>
            <pc:docMk/>
            <pc:sldMk cId="3205746749" sldId="288"/>
            <ac:spMk id="54" creationId="{6BDEE881-E8E3-4725-A31C-40F714E1FC3A}"/>
          </ac:spMkLst>
        </pc:spChg>
        <pc:spChg chg="add del">
          <ac:chgData name="Rennie, Alex J SITILTD-PTIY/CCC" userId="0778f0f4-6cf7-468d-bddc-dc07c28492fa" providerId="ADAL" clId="{FEF9A78D-5817-4C25-B9A2-0FBF653F91F9}" dt="2023-03-29T10:22:18.677" v="2992"/>
          <ac:spMkLst>
            <pc:docMk/>
            <pc:sldMk cId="3205746749" sldId="288"/>
            <ac:spMk id="56" creationId="{FB202DE7-B82B-4D71-88F3-4363532A4BC9}"/>
          </ac:spMkLst>
        </pc:spChg>
      </pc:sldChg>
      <pc:sldChg chg="modSp mod">
        <pc:chgData name="Rennie, Alex J SITILTD-PTIY/CCC" userId="0778f0f4-6cf7-468d-bddc-dc07c28492fa" providerId="ADAL" clId="{FEF9A78D-5817-4C25-B9A2-0FBF653F91F9}" dt="2023-03-31T10:45:47.761" v="7902" actId="20577"/>
        <pc:sldMkLst>
          <pc:docMk/>
          <pc:sldMk cId="3267383580" sldId="288"/>
        </pc:sldMkLst>
        <pc:spChg chg="mod">
          <ac:chgData name="Rennie, Alex J SITILTD-PTIY/CCC" userId="0778f0f4-6cf7-468d-bddc-dc07c28492fa" providerId="ADAL" clId="{FEF9A78D-5817-4C25-B9A2-0FBF653F91F9}" dt="2023-03-31T10:45:47.761" v="7902" actId="20577"/>
          <ac:spMkLst>
            <pc:docMk/>
            <pc:sldMk cId="3267383580" sldId="288"/>
            <ac:spMk id="4" creationId="{994DE567-4E77-4447-9EF8-CD285FAC1011}"/>
          </ac:spMkLst>
        </pc:spChg>
        <pc:spChg chg="mod">
          <ac:chgData name="Rennie, Alex J SITILTD-PTIY/CCC" userId="0778f0f4-6cf7-468d-bddc-dc07c28492fa" providerId="ADAL" clId="{FEF9A78D-5817-4C25-B9A2-0FBF653F91F9}" dt="2023-03-30T09:06:32.963" v="4148" actId="20577"/>
          <ac:spMkLst>
            <pc:docMk/>
            <pc:sldMk cId="3267383580" sldId="288"/>
            <ac:spMk id="5" creationId="{8BB77240-C323-4846-A9DF-A8862CD43DAD}"/>
          </ac:spMkLst>
        </pc:spChg>
      </pc:sldChg>
      <pc:sldChg chg="addSp modSp mod">
        <pc:chgData name="Rennie, Alex J SITILTD-PTIY/CCC" userId="0778f0f4-6cf7-468d-bddc-dc07c28492fa" providerId="ADAL" clId="{FEF9A78D-5817-4C25-B9A2-0FBF653F91F9}" dt="2023-03-31T12:50:38.606" v="9448" actId="20577"/>
        <pc:sldMkLst>
          <pc:docMk/>
          <pc:sldMk cId="2296092891" sldId="289"/>
        </pc:sldMkLst>
        <pc:spChg chg="mod">
          <ac:chgData name="Rennie, Alex J SITILTD-PTIY/CCC" userId="0778f0f4-6cf7-468d-bddc-dc07c28492fa" providerId="ADAL" clId="{FEF9A78D-5817-4C25-B9A2-0FBF653F91F9}" dt="2023-03-31T08:16:19.339" v="4940" actId="20577"/>
          <ac:spMkLst>
            <pc:docMk/>
            <pc:sldMk cId="2296092891" sldId="289"/>
            <ac:spMk id="4" creationId="{994DE567-4E77-4447-9EF8-CD285FAC1011}"/>
          </ac:spMkLst>
        </pc:spChg>
        <pc:spChg chg="mod">
          <ac:chgData name="Rennie, Alex J SITILTD-PTIY/CCC" userId="0778f0f4-6cf7-468d-bddc-dc07c28492fa" providerId="ADAL" clId="{FEF9A78D-5817-4C25-B9A2-0FBF653F91F9}" dt="2023-03-31T08:16:36.065" v="4965" actId="20577"/>
          <ac:spMkLst>
            <pc:docMk/>
            <pc:sldMk cId="2296092891" sldId="289"/>
            <ac:spMk id="5" creationId="{8BB77240-C323-4846-A9DF-A8862CD43DAD}"/>
          </ac:spMkLst>
        </pc:spChg>
        <pc:spChg chg="add mod">
          <ac:chgData name="Rennie, Alex J SITILTD-PTIY/CCC" userId="0778f0f4-6cf7-468d-bddc-dc07c28492fa" providerId="ADAL" clId="{FEF9A78D-5817-4C25-B9A2-0FBF653F91F9}" dt="2023-03-31T12:50:38.606" v="9448" actId="20577"/>
          <ac:spMkLst>
            <pc:docMk/>
            <pc:sldMk cId="2296092891" sldId="289"/>
            <ac:spMk id="6" creationId="{57474ADA-4199-CCD6-0C8D-6E16A56BC334}"/>
          </ac:spMkLst>
        </pc:spChg>
      </pc:sldChg>
      <pc:sldChg chg="modSp mod">
        <pc:chgData name="Rennie, Alex J SITILTD-PTIY/CCC" userId="0778f0f4-6cf7-468d-bddc-dc07c28492fa" providerId="ADAL" clId="{FEF9A78D-5817-4C25-B9A2-0FBF653F91F9}" dt="2023-03-31T10:26:04.801" v="6849" actId="20577"/>
        <pc:sldMkLst>
          <pc:docMk/>
          <pc:sldMk cId="4044312852" sldId="290"/>
        </pc:sldMkLst>
        <pc:spChg chg="mod">
          <ac:chgData name="Rennie, Alex J SITILTD-PTIY/CCC" userId="0778f0f4-6cf7-468d-bddc-dc07c28492fa" providerId="ADAL" clId="{FEF9A78D-5817-4C25-B9A2-0FBF653F91F9}" dt="2023-03-31T10:26:04.801" v="6849" actId="20577"/>
          <ac:spMkLst>
            <pc:docMk/>
            <pc:sldMk cId="4044312852" sldId="290"/>
            <ac:spMk id="5" creationId="{8BB77240-C323-4846-A9DF-A8862CD43DAD}"/>
          </ac:spMkLst>
        </pc:spChg>
      </pc:sldChg>
      <pc:sldChg chg="addSp delSp add del setBg delDesignElem">
        <pc:chgData name="Rennie, Alex J SITILTD-PTIY/CCC" userId="0778f0f4-6cf7-468d-bddc-dc07c28492fa" providerId="ADAL" clId="{FEF9A78D-5817-4C25-B9A2-0FBF653F91F9}" dt="2023-03-31T10:10:13.547" v="6117"/>
        <pc:sldMkLst>
          <pc:docMk/>
          <pc:sldMk cId="1707838888" sldId="291"/>
        </pc:sldMkLst>
        <pc:spChg chg="add del">
          <ac:chgData name="Rennie, Alex J SITILTD-PTIY/CCC" userId="0778f0f4-6cf7-468d-bddc-dc07c28492fa" providerId="ADAL" clId="{FEF9A78D-5817-4C25-B9A2-0FBF653F91F9}" dt="2023-03-31T10:10:13.547" v="6117"/>
          <ac:spMkLst>
            <pc:docMk/>
            <pc:sldMk cId="1707838888" sldId="291"/>
            <ac:spMk id="48" creationId="{6AF87FB0-CB93-4F72-9279-BC4CE90B310E}"/>
          </ac:spMkLst>
        </pc:spChg>
        <pc:spChg chg="add del">
          <ac:chgData name="Rennie, Alex J SITILTD-PTIY/CCC" userId="0778f0f4-6cf7-468d-bddc-dc07c28492fa" providerId="ADAL" clId="{FEF9A78D-5817-4C25-B9A2-0FBF653F91F9}" dt="2023-03-31T10:10:13.547" v="6117"/>
          <ac:spMkLst>
            <pc:docMk/>
            <pc:sldMk cId="1707838888" sldId="291"/>
            <ac:spMk id="50" creationId="{5E139927-0A6F-4AD3-91D3-B2A9E671595B}"/>
          </ac:spMkLst>
        </pc:spChg>
        <pc:spChg chg="add del">
          <ac:chgData name="Rennie, Alex J SITILTD-PTIY/CCC" userId="0778f0f4-6cf7-468d-bddc-dc07c28492fa" providerId="ADAL" clId="{FEF9A78D-5817-4C25-B9A2-0FBF653F91F9}" dt="2023-03-31T10:10:13.547" v="6117"/>
          <ac:spMkLst>
            <pc:docMk/>
            <pc:sldMk cId="1707838888" sldId="291"/>
            <ac:spMk id="52" creationId="{5EADE63F-FE89-4F18-B3CE-624078B381F4}"/>
          </ac:spMkLst>
        </pc:spChg>
        <pc:spChg chg="add del">
          <ac:chgData name="Rennie, Alex J SITILTD-PTIY/CCC" userId="0778f0f4-6cf7-468d-bddc-dc07c28492fa" providerId="ADAL" clId="{FEF9A78D-5817-4C25-B9A2-0FBF653F91F9}" dt="2023-03-31T10:10:13.547" v="6117"/>
          <ac:spMkLst>
            <pc:docMk/>
            <pc:sldMk cId="1707838888" sldId="291"/>
            <ac:spMk id="54" creationId="{6BDEE881-E8E3-4725-A31C-40F714E1FC3A}"/>
          </ac:spMkLst>
        </pc:spChg>
        <pc:spChg chg="add del">
          <ac:chgData name="Rennie, Alex J SITILTD-PTIY/CCC" userId="0778f0f4-6cf7-468d-bddc-dc07c28492fa" providerId="ADAL" clId="{FEF9A78D-5817-4C25-B9A2-0FBF653F91F9}" dt="2023-03-31T10:10:13.547" v="6117"/>
          <ac:spMkLst>
            <pc:docMk/>
            <pc:sldMk cId="1707838888" sldId="291"/>
            <ac:spMk id="56" creationId="{FB202DE7-B82B-4D71-88F3-4363532A4BC9}"/>
          </ac:spMkLst>
        </pc:spChg>
      </pc:sldChg>
      <pc:sldChg chg="addSp delSp add del setBg delDesignElem">
        <pc:chgData name="Rennie, Alex J SITILTD-PTIY/CCC" userId="0778f0f4-6cf7-468d-bddc-dc07c28492fa" providerId="ADAL" clId="{FEF9A78D-5817-4C25-B9A2-0FBF653F91F9}" dt="2023-03-31T10:10:13.547" v="6117"/>
        <pc:sldMkLst>
          <pc:docMk/>
          <pc:sldMk cId="3556066276" sldId="292"/>
        </pc:sldMkLst>
        <pc:spChg chg="add del">
          <ac:chgData name="Rennie, Alex J SITILTD-PTIY/CCC" userId="0778f0f4-6cf7-468d-bddc-dc07c28492fa" providerId="ADAL" clId="{FEF9A78D-5817-4C25-B9A2-0FBF653F91F9}" dt="2023-03-31T10:10:13.547" v="6117"/>
          <ac:spMkLst>
            <pc:docMk/>
            <pc:sldMk cId="3556066276" sldId="292"/>
            <ac:spMk id="48" creationId="{6AF87FB0-CB93-4F72-9279-BC4CE90B310E}"/>
          </ac:spMkLst>
        </pc:spChg>
        <pc:spChg chg="add del">
          <ac:chgData name="Rennie, Alex J SITILTD-PTIY/CCC" userId="0778f0f4-6cf7-468d-bddc-dc07c28492fa" providerId="ADAL" clId="{FEF9A78D-5817-4C25-B9A2-0FBF653F91F9}" dt="2023-03-31T10:10:13.547" v="6117"/>
          <ac:spMkLst>
            <pc:docMk/>
            <pc:sldMk cId="3556066276" sldId="292"/>
            <ac:spMk id="50" creationId="{5E139927-0A6F-4AD3-91D3-B2A9E671595B}"/>
          </ac:spMkLst>
        </pc:spChg>
        <pc:spChg chg="add del">
          <ac:chgData name="Rennie, Alex J SITILTD-PTIY/CCC" userId="0778f0f4-6cf7-468d-bddc-dc07c28492fa" providerId="ADAL" clId="{FEF9A78D-5817-4C25-B9A2-0FBF653F91F9}" dt="2023-03-31T10:10:13.547" v="6117"/>
          <ac:spMkLst>
            <pc:docMk/>
            <pc:sldMk cId="3556066276" sldId="292"/>
            <ac:spMk id="52" creationId="{5EADE63F-FE89-4F18-B3CE-624078B381F4}"/>
          </ac:spMkLst>
        </pc:spChg>
        <pc:spChg chg="add del">
          <ac:chgData name="Rennie, Alex J SITILTD-PTIY/CCC" userId="0778f0f4-6cf7-468d-bddc-dc07c28492fa" providerId="ADAL" clId="{FEF9A78D-5817-4C25-B9A2-0FBF653F91F9}" dt="2023-03-31T10:10:13.547" v="6117"/>
          <ac:spMkLst>
            <pc:docMk/>
            <pc:sldMk cId="3556066276" sldId="292"/>
            <ac:spMk id="54" creationId="{6BDEE881-E8E3-4725-A31C-40F714E1FC3A}"/>
          </ac:spMkLst>
        </pc:spChg>
        <pc:spChg chg="add del">
          <ac:chgData name="Rennie, Alex J SITILTD-PTIY/CCC" userId="0778f0f4-6cf7-468d-bddc-dc07c28492fa" providerId="ADAL" clId="{FEF9A78D-5817-4C25-B9A2-0FBF653F91F9}" dt="2023-03-31T10:10:13.547" v="6117"/>
          <ac:spMkLst>
            <pc:docMk/>
            <pc:sldMk cId="3556066276" sldId="292"/>
            <ac:spMk id="56" creationId="{FB202DE7-B82B-4D71-88F3-4363532A4BC9}"/>
          </ac:spMkLst>
        </pc:spChg>
      </pc:sldChg>
    </pc:docChg>
  </pc:docChgLst>
  <pc:docChgLst>
    <pc:chgData name="Rennie, Alex J SITILTD-PTIY/CL" userId="0778f0f4-6cf7-468d-bddc-dc07c28492fa" providerId="ADAL" clId="{2EE7ED02-B2CD-4AAE-BBEE-54BAC361FB78}"/>
    <pc:docChg chg="custSel modSld">
      <pc:chgData name="Rennie, Alex J SITILTD-PTIY/CL" userId="0778f0f4-6cf7-468d-bddc-dc07c28492fa" providerId="ADAL" clId="{2EE7ED02-B2CD-4AAE-BBEE-54BAC361FB78}" dt="2023-07-05T12:24:31.713" v="1314" actId="20577"/>
      <pc:docMkLst>
        <pc:docMk/>
      </pc:docMkLst>
      <pc:sldChg chg="modSp mod">
        <pc:chgData name="Rennie, Alex J SITILTD-PTIY/CL" userId="0778f0f4-6cf7-468d-bddc-dc07c28492fa" providerId="ADAL" clId="{2EE7ED02-B2CD-4AAE-BBEE-54BAC361FB78}" dt="2023-07-05T12:02:56.905" v="128" actId="20577"/>
        <pc:sldMkLst>
          <pc:docMk/>
          <pc:sldMk cId="1588658032" sldId="259"/>
        </pc:sldMkLst>
        <pc:spChg chg="mod">
          <ac:chgData name="Rennie, Alex J SITILTD-PTIY/CL" userId="0778f0f4-6cf7-468d-bddc-dc07c28492fa" providerId="ADAL" clId="{2EE7ED02-B2CD-4AAE-BBEE-54BAC361FB78}" dt="2023-07-05T12:02:56.905" v="128" actId="20577"/>
          <ac:spMkLst>
            <pc:docMk/>
            <pc:sldMk cId="1588658032" sldId="259"/>
            <ac:spMk id="5" creationId="{8BB77240-C323-4846-A9DF-A8862CD43DAD}"/>
          </ac:spMkLst>
        </pc:spChg>
      </pc:sldChg>
      <pc:sldChg chg="modSp mod">
        <pc:chgData name="Rennie, Alex J SITILTD-PTIY/CL" userId="0778f0f4-6cf7-468d-bddc-dc07c28492fa" providerId="ADAL" clId="{2EE7ED02-B2CD-4AAE-BBEE-54BAC361FB78}" dt="2023-07-05T12:14:47.621" v="945" actId="20577"/>
        <pc:sldMkLst>
          <pc:docMk/>
          <pc:sldMk cId="4121056900" sldId="262"/>
        </pc:sldMkLst>
        <pc:spChg chg="mod">
          <ac:chgData name="Rennie, Alex J SITILTD-PTIY/CL" userId="0778f0f4-6cf7-468d-bddc-dc07c28492fa" providerId="ADAL" clId="{2EE7ED02-B2CD-4AAE-BBEE-54BAC361FB78}" dt="2023-07-05T12:14:47.621" v="945" actId="20577"/>
          <ac:spMkLst>
            <pc:docMk/>
            <pc:sldMk cId="4121056900" sldId="262"/>
            <ac:spMk id="5" creationId="{8BB77240-C323-4846-A9DF-A8862CD43DAD}"/>
          </ac:spMkLst>
        </pc:spChg>
      </pc:sldChg>
      <pc:sldChg chg="modSp mod">
        <pc:chgData name="Rennie, Alex J SITILTD-PTIY/CL" userId="0778f0f4-6cf7-468d-bddc-dc07c28492fa" providerId="ADAL" clId="{2EE7ED02-B2CD-4AAE-BBEE-54BAC361FB78}" dt="2023-07-05T12:24:31.713" v="1314" actId="20577"/>
        <pc:sldMkLst>
          <pc:docMk/>
          <pc:sldMk cId="1860642653" sldId="266"/>
        </pc:sldMkLst>
        <pc:spChg chg="mod">
          <ac:chgData name="Rennie, Alex J SITILTD-PTIY/CL" userId="0778f0f4-6cf7-468d-bddc-dc07c28492fa" providerId="ADAL" clId="{2EE7ED02-B2CD-4AAE-BBEE-54BAC361FB78}" dt="2023-07-05T12:24:00.847" v="1302" actId="1035"/>
          <ac:spMkLst>
            <pc:docMk/>
            <pc:sldMk cId="1860642653" sldId="266"/>
            <ac:spMk id="4" creationId="{994DE567-4E77-4447-9EF8-CD285FAC1011}"/>
          </ac:spMkLst>
        </pc:spChg>
        <pc:spChg chg="mod">
          <ac:chgData name="Rennie, Alex J SITILTD-PTIY/CL" userId="0778f0f4-6cf7-468d-bddc-dc07c28492fa" providerId="ADAL" clId="{2EE7ED02-B2CD-4AAE-BBEE-54BAC361FB78}" dt="2023-07-05T12:24:31.713" v="1314" actId="20577"/>
          <ac:spMkLst>
            <pc:docMk/>
            <pc:sldMk cId="1860642653" sldId="266"/>
            <ac:spMk id="5" creationId="{8BB77240-C323-4846-A9DF-A8862CD43DAD}"/>
          </ac:spMkLst>
        </pc:spChg>
      </pc:sldChg>
      <pc:sldChg chg="modSp mod">
        <pc:chgData name="Rennie, Alex J SITILTD-PTIY/CL" userId="0778f0f4-6cf7-468d-bddc-dc07c28492fa" providerId="ADAL" clId="{2EE7ED02-B2CD-4AAE-BBEE-54BAC361FB78}" dt="2023-07-05T12:05:18.272" v="173" actId="20577"/>
        <pc:sldMkLst>
          <pc:docMk/>
          <pc:sldMk cId="2421103873" sldId="267"/>
        </pc:sldMkLst>
        <pc:spChg chg="mod">
          <ac:chgData name="Rennie, Alex J SITILTD-PTIY/CL" userId="0778f0f4-6cf7-468d-bddc-dc07c28492fa" providerId="ADAL" clId="{2EE7ED02-B2CD-4AAE-BBEE-54BAC361FB78}" dt="2023-07-05T12:05:18.272" v="173" actId="20577"/>
          <ac:spMkLst>
            <pc:docMk/>
            <pc:sldMk cId="2421103873" sldId="267"/>
            <ac:spMk id="5" creationId="{8BB77240-C323-4846-A9DF-A8862CD43DAD}"/>
          </ac:spMkLst>
        </pc:spChg>
      </pc:sldChg>
      <pc:sldChg chg="modSp mod">
        <pc:chgData name="Rennie, Alex J SITILTD-PTIY/CL" userId="0778f0f4-6cf7-468d-bddc-dc07c28492fa" providerId="ADAL" clId="{2EE7ED02-B2CD-4AAE-BBEE-54BAC361FB78}" dt="2023-07-05T12:19:43.919" v="1280" actId="20577"/>
        <pc:sldMkLst>
          <pc:docMk/>
          <pc:sldMk cId="2280287587" sldId="276"/>
        </pc:sldMkLst>
        <pc:spChg chg="mod">
          <ac:chgData name="Rennie, Alex J SITILTD-PTIY/CL" userId="0778f0f4-6cf7-468d-bddc-dc07c28492fa" providerId="ADAL" clId="{2EE7ED02-B2CD-4AAE-BBEE-54BAC361FB78}" dt="2023-07-05T12:19:43.919" v="1280" actId="20577"/>
          <ac:spMkLst>
            <pc:docMk/>
            <pc:sldMk cId="2280287587" sldId="276"/>
            <ac:spMk id="5" creationId="{8BB77240-C323-4846-A9DF-A8862CD43DAD}"/>
          </ac:spMkLst>
        </pc:spChg>
      </pc:sldChg>
      <pc:sldChg chg="modSp mod">
        <pc:chgData name="Rennie, Alex J SITILTD-PTIY/CL" userId="0778f0f4-6cf7-468d-bddc-dc07c28492fa" providerId="ADAL" clId="{2EE7ED02-B2CD-4AAE-BBEE-54BAC361FB78}" dt="2023-07-05T11:59:11.065" v="84" actId="20577"/>
        <pc:sldMkLst>
          <pc:docMk/>
          <pc:sldMk cId="1762332893" sldId="280"/>
        </pc:sldMkLst>
        <pc:spChg chg="mod">
          <ac:chgData name="Rennie, Alex J SITILTD-PTIY/CL" userId="0778f0f4-6cf7-468d-bddc-dc07c28492fa" providerId="ADAL" clId="{2EE7ED02-B2CD-4AAE-BBEE-54BAC361FB78}" dt="2023-07-05T11:59:11.065" v="84" actId="20577"/>
          <ac:spMkLst>
            <pc:docMk/>
            <pc:sldMk cId="1762332893" sldId="280"/>
            <ac:spMk id="5" creationId="{8BB77240-C323-4846-A9DF-A8862CD43DAD}"/>
          </ac:spMkLst>
        </pc:spChg>
      </pc:sldChg>
      <pc:sldChg chg="modSp mod">
        <pc:chgData name="Rennie, Alex J SITILTD-PTIY/CL" userId="0778f0f4-6cf7-468d-bddc-dc07c28492fa" providerId="ADAL" clId="{2EE7ED02-B2CD-4AAE-BBEE-54BAC361FB78}" dt="2023-07-05T12:05:45.897" v="179" actId="20577"/>
        <pc:sldMkLst>
          <pc:docMk/>
          <pc:sldMk cId="1544736597" sldId="281"/>
        </pc:sldMkLst>
        <pc:spChg chg="mod">
          <ac:chgData name="Rennie, Alex J SITILTD-PTIY/CL" userId="0778f0f4-6cf7-468d-bddc-dc07c28492fa" providerId="ADAL" clId="{2EE7ED02-B2CD-4AAE-BBEE-54BAC361FB78}" dt="2023-07-05T12:05:45.897" v="179" actId="20577"/>
          <ac:spMkLst>
            <pc:docMk/>
            <pc:sldMk cId="1544736597" sldId="281"/>
            <ac:spMk id="5" creationId="{8BB77240-C323-4846-A9DF-A8862CD43DAD}"/>
          </ac:spMkLst>
        </pc:spChg>
      </pc:sldChg>
      <pc:sldChg chg="modSp mod">
        <pc:chgData name="Rennie, Alex J SITILTD-PTIY/CL" userId="0778f0f4-6cf7-468d-bddc-dc07c28492fa" providerId="ADAL" clId="{2EE7ED02-B2CD-4AAE-BBEE-54BAC361FB78}" dt="2023-07-05T12:14:33.440" v="941" actId="20577"/>
        <pc:sldMkLst>
          <pc:docMk/>
          <pc:sldMk cId="3858458066" sldId="282"/>
        </pc:sldMkLst>
        <pc:spChg chg="mod">
          <ac:chgData name="Rennie, Alex J SITILTD-PTIY/CL" userId="0778f0f4-6cf7-468d-bddc-dc07c28492fa" providerId="ADAL" clId="{2EE7ED02-B2CD-4AAE-BBEE-54BAC361FB78}" dt="2023-07-05T12:14:33.440" v="941" actId="20577"/>
          <ac:spMkLst>
            <pc:docMk/>
            <pc:sldMk cId="3858458066" sldId="282"/>
            <ac:spMk id="5" creationId="{8BB77240-C323-4846-A9DF-A8862CD43DAD}"/>
          </ac:spMkLst>
        </pc:spChg>
      </pc:sldChg>
      <pc:sldChg chg="modSp mod">
        <pc:chgData name="Rennie, Alex J SITILTD-PTIY/CL" userId="0778f0f4-6cf7-468d-bddc-dc07c28492fa" providerId="ADAL" clId="{2EE7ED02-B2CD-4AAE-BBEE-54BAC361FB78}" dt="2023-07-05T12:16:00.715" v="1048" actId="20577"/>
        <pc:sldMkLst>
          <pc:docMk/>
          <pc:sldMk cId="796515288" sldId="284"/>
        </pc:sldMkLst>
        <pc:spChg chg="mod">
          <ac:chgData name="Rennie, Alex J SITILTD-PTIY/CL" userId="0778f0f4-6cf7-468d-bddc-dc07c28492fa" providerId="ADAL" clId="{2EE7ED02-B2CD-4AAE-BBEE-54BAC361FB78}" dt="2023-07-05T12:16:00.715" v="1048" actId="20577"/>
          <ac:spMkLst>
            <pc:docMk/>
            <pc:sldMk cId="796515288" sldId="284"/>
            <ac:spMk id="5" creationId="{8BB77240-C323-4846-A9DF-A8862CD43DAD}"/>
          </ac:spMkLst>
        </pc:spChg>
      </pc:sldChg>
      <pc:sldChg chg="modSp mod">
        <pc:chgData name="Rennie, Alex J SITILTD-PTIY/CL" userId="0778f0f4-6cf7-468d-bddc-dc07c28492fa" providerId="ADAL" clId="{2EE7ED02-B2CD-4AAE-BBEE-54BAC361FB78}" dt="2023-07-05T12:02:22.889" v="94" actId="20577"/>
        <pc:sldMkLst>
          <pc:docMk/>
          <pc:sldMk cId="2296092891" sldId="289"/>
        </pc:sldMkLst>
        <pc:spChg chg="mod">
          <ac:chgData name="Rennie, Alex J SITILTD-PTIY/CL" userId="0778f0f4-6cf7-468d-bddc-dc07c28492fa" providerId="ADAL" clId="{2EE7ED02-B2CD-4AAE-BBEE-54BAC361FB78}" dt="2023-07-05T12:02:22.889" v="94" actId="20577"/>
          <ac:spMkLst>
            <pc:docMk/>
            <pc:sldMk cId="2296092891" sldId="289"/>
            <ac:spMk id="6" creationId="{57474ADA-4199-CCD6-0C8D-6E16A56BC334}"/>
          </ac:spMkLst>
        </pc:spChg>
      </pc:sldChg>
      <pc:sldChg chg="modSp mod">
        <pc:chgData name="Rennie, Alex J SITILTD-PTIY/CL" userId="0778f0f4-6cf7-468d-bddc-dc07c28492fa" providerId="ADAL" clId="{2EE7ED02-B2CD-4AAE-BBEE-54BAC361FB78}" dt="2023-07-05T12:15:09.924" v="971" actId="20577"/>
        <pc:sldMkLst>
          <pc:docMk/>
          <pc:sldMk cId="4044312852" sldId="290"/>
        </pc:sldMkLst>
        <pc:spChg chg="mod">
          <ac:chgData name="Rennie, Alex J SITILTD-PTIY/CL" userId="0778f0f4-6cf7-468d-bddc-dc07c28492fa" providerId="ADAL" clId="{2EE7ED02-B2CD-4AAE-BBEE-54BAC361FB78}" dt="2023-07-05T12:15:09.924" v="971" actId="20577"/>
          <ac:spMkLst>
            <pc:docMk/>
            <pc:sldMk cId="4044312852" sldId="290"/>
            <ac:spMk id="5" creationId="{8BB77240-C323-4846-A9DF-A8862CD43DA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D917E-D53F-4715-AE9E-247486A2D3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156F4D0-DDB0-4B54-A14B-6EE2B3A263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4FB2B6F-66BE-4045-85A7-95FD038FB827}"/>
              </a:ext>
            </a:extLst>
          </p:cNvPr>
          <p:cNvSpPr>
            <a:spLocks noGrp="1"/>
          </p:cNvSpPr>
          <p:nvPr>
            <p:ph type="dt" sz="half" idx="10"/>
          </p:nvPr>
        </p:nvSpPr>
        <p:spPr/>
        <p:txBody>
          <a:bodyPr/>
          <a:lstStyle/>
          <a:p>
            <a:fld id="{AADED813-8D68-49F3-9528-010E58A5C859}" type="datetimeFigureOut">
              <a:rPr lang="en-GB" smtClean="0"/>
              <a:t>05/07/2023</a:t>
            </a:fld>
            <a:endParaRPr lang="en-GB"/>
          </a:p>
        </p:txBody>
      </p:sp>
      <p:sp>
        <p:nvSpPr>
          <p:cNvPr id="5" name="Footer Placeholder 4">
            <a:extLst>
              <a:ext uri="{FF2B5EF4-FFF2-40B4-BE49-F238E27FC236}">
                <a16:creationId xmlns:a16="http://schemas.microsoft.com/office/drawing/2014/main" id="{8879E77E-4C48-4594-B871-5D51BA9CAD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0A603A-0623-45DC-87F4-1CE8B72A0253}"/>
              </a:ext>
            </a:extLst>
          </p:cNvPr>
          <p:cNvSpPr>
            <a:spLocks noGrp="1"/>
          </p:cNvSpPr>
          <p:nvPr>
            <p:ph type="sldNum" sz="quarter" idx="12"/>
          </p:nvPr>
        </p:nvSpPr>
        <p:spPr/>
        <p:txBody>
          <a:bodyPr/>
          <a:lstStyle/>
          <a:p>
            <a:fld id="{7FCB4F23-43EB-4130-BCF1-9554F973515F}" type="slidenum">
              <a:rPr lang="en-GB" smtClean="0"/>
              <a:t>‹#›</a:t>
            </a:fld>
            <a:endParaRPr lang="en-GB"/>
          </a:p>
        </p:txBody>
      </p:sp>
    </p:spTree>
    <p:extLst>
      <p:ext uri="{BB962C8B-B14F-4D97-AF65-F5344CB8AC3E}">
        <p14:creationId xmlns:p14="http://schemas.microsoft.com/office/powerpoint/2010/main" val="1870918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19D95-5741-4E94-8A35-074AA0CC8D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6EDC8-9ABF-4A1B-883E-352F0B3D80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E002DA-5383-4045-944D-3D86FCADC83B}"/>
              </a:ext>
            </a:extLst>
          </p:cNvPr>
          <p:cNvSpPr>
            <a:spLocks noGrp="1"/>
          </p:cNvSpPr>
          <p:nvPr>
            <p:ph type="dt" sz="half" idx="10"/>
          </p:nvPr>
        </p:nvSpPr>
        <p:spPr/>
        <p:txBody>
          <a:bodyPr/>
          <a:lstStyle/>
          <a:p>
            <a:fld id="{AADED813-8D68-49F3-9528-010E58A5C859}" type="datetimeFigureOut">
              <a:rPr lang="en-GB" smtClean="0"/>
              <a:t>05/07/2023</a:t>
            </a:fld>
            <a:endParaRPr lang="en-GB"/>
          </a:p>
        </p:txBody>
      </p:sp>
      <p:sp>
        <p:nvSpPr>
          <p:cNvPr id="5" name="Footer Placeholder 4">
            <a:extLst>
              <a:ext uri="{FF2B5EF4-FFF2-40B4-BE49-F238E27FC236}">
                <a16:creationId xmlns:a16="http://schemas.microsoft.com/office/drawing/2014/main" id="{A79EB200-93C5-4AD8-A211-3C4765AD33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87FAFE-3CDB-43DA-9825-41B15E38F410}"/>
              </a:ext>
            </a:extLst>
          </p:cNvPr>
          <p:cNvSpPr>
            <a:spLocks noGrp="1"/>
          </p:cNvSpPr>
          <p:nvPr>
            <p:ph type="sldNum" sz="quarter" idx="12"/>
          </p:nvPr>
        </p:nvSpPr>
        <p:spPr/>
        <p:txBody>
          <a:bodyPr/>
          <a:lstStyle/>
          <a:p>
            <a:fld id="{7FCB4F23-43EB-4130-BCF1-9554F973515F}" type="slidenum">
              <a:rPr lang="en-GB" smtClean="0"/>
              <a:t>‹#›</a:t>
            </a:fld>
            <a:endParaRPr lang="en-GB"/>
          </a:p>
        </p:txBody>
      </p:sp>
    </p:spTree>
    <p:extLst>
      <p:ext uri="{BB962C8B-B14F-4D97-AF65-F5344CB8AC3E}">
        <p14:creationId xmlns:p14="http://schemas.microsoft.com/office/powerpoint/2010/main" val="944820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77FE6F-4818-40E0-8D70-75366BC9B2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54961F-C55F-4B53-8532-B450954C2E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07DA93-DBE5-4A5B-9FE5-D4AABE131787}"/>
              </a:ext>
            </a:extLst>
          </p:cNvPr>
          <p:cNvSpPr>
            <a:spLocks noGrp="1"/>
          </p:cNvSpPr>
          <p:nvPr>
            <p:ph type="dt" sz="half" idx="10"/>
          </p:nvPr>
        </p:nvSpPr>
        <p:spPr/>
        <p:txBody>
          <a:bodyPr/>
          <a:lstStyle/>
          <a:p>
            <a:fld id="{AADED813-8D68-49F3-9528-010E58A5C859}" type="datetimeFigureOut">
              <a:rPr lang="en-GB" smtClean="0"/>
              <a:t>05/07/2023</a:t>
            </a:fld>
            <a:endParaRPr lang="en-GB"/>
          </a:p>
        </p:txBody>
      </p:sp>
      <p:sp>
        <p:nvSpPr>
          <p:cNvPr id="5" name="Footer Placeholder 4">
            <a:extLst>
              <a:ext uri="{FF2B5EF4-FFF2-40B4-BE49-F238E27FC236}">
                <a16:creationId xmlns:a16="http://schemas.microsoft.com/office/drawing/2014/main" id="{7C3AE8D9-BE79-491F-8A27-81E2E5B236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0611F9-34FA-4CBF-8453-E462D78E92B4}"/>
              </a:ext>
            </a:extLst>
          </p:cNvPr>
          <p:cNvSpPr>
            <a:spLocks noGrp="1"/>
          </p:cNvSpPr>
          <p:nvPr>
            <p:ph type="sldNum" sz="quarter" idx="12"/>
          </p:nvPr>
        </p:nvSpPr>
        <p:spPr/>
        <p:txBody>
          <a:bodyPr/>
          <a:lstStyle/>
          <a:p>
            <a:fld id="{7FCB4F23-43EB-4130-BCF1-9554F973515F}" type="slidenum">
              <a:rPr lang="en-GB" smtClean="0"/>
              <a:t>‹#›</a:t>
            </a:fld>
            <a:endParaRPr lang="en-GB"/>
          </a:p>
        </p:txBody>
      </p:sp>
    </p:spTree>
    <p:extLst>
      <p:ext uri="{BB962C8B-B14F-4D97-AF65-F5344CB8AC3E}">
        <p14:creationId xmlns:p14="http://schemas.microsoft.com/office/powerpoint/2010/main" val="245716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787D4-7214-45EF-99BB-709B168349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4D2590-23C0-4654-A07D-E2A45AF657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BF2D6B-4006-4DE3-9F33-93697EE94419}"/>
              </a:ext>
            </a:extLst>
          </p:cNvPr>
          <p:cNvSpPr>
            <a:spLocks noGrp="1"/>
          </p:cNvSpPr>
          <p:nvPr>
            <p:ph type="dt" sz="half" idx="10"/>
          </p:nvPr>
        </p:nvSpPr>
        <p:spPr/>
        <p:txBody>
          <a:bodyPr/>
          <a:lstStyle/>
          <a:p>
            <a:fld id="{AADED813-8D68-49F3-9528-010E58A5C859}" type="datetimeFigureOut">
              <a:rPr lang="en-GB" smtClean="0"/>
              <a:t>05/07/2023</a:t>
            </a:fld>
            <a:endParaRPr lang="en-GB"/>
          </a:p>
        </p:txBody>
      </p:sp>
      <p:sp>
        <p:nvSpPr>
          <p:cNvPr id="5" name="Footer Placeholder 4">
            <a:extLst>
              <a:ext uri="{FF2B5EF4-FFF2-40B4-BE49-F238E27FC236}">
                <a16:creationId xmlns:a16="http://schemas.microsoft.com/office/drawing/2014/main" id="{94D5DECB-9C02-42B1-B71F-3569F6506E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C16C49-FACB-46F7-80DF-2CCC1C84A06A}"/>
              </a:ext>
            </a:extLst>
          </p:cNvPr>
          <p:cNvSpPr>
            <a:spLocks noGrp="1"/>
          </p:cNvSpPr>
          <p:nvPr>
            <p:ph type="sldNum" sz="quarter" idx="12"/>
          </p:nvPr>
        </p:nvSpPr>
        <p:spPr/>
        <p:txBody>
          <a:bodyPr/>
          <a:lstStyle/>
          <a:p>
            <a:fld id="{7FCB4F23-43EB-4130-BCF1-9554F973515F}" type="slidenum">
              <a:rPr lang="en-GB" smtClean="0"/>
              <a:t>‹#›</a:t>
            </a:fld>
            <a:endParaRPr lang="en-GB"/>
          </a:p>
        </p:txBody>
      </p:sp>
    </p:spTree>
    <p:extLst>
      <p:ext uri="{BB962C8B-B14F-4D97-AF65-F5344CB8AC3E}">
        <p14:creationId xmlns:p14="http://schemas.microsoft.com/office/powerpoint/2010/main" val="3726268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CDC76-6376-4C49-B074-C789AE80A8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BDD1CF3-DA18-4CBF-967A-8AFA0CFE80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3A2567-4106-49A1-8BF2-E478F09684A9}"/>
              </a:ext>
            </a:extLst>
          </p:cNvPr>
          <p:cNvSpPr>
            <a:spLocks noGrp="1"/>
          </p:cNvSpPr>
          <p:nvPr>
            <p:ph type="dt" sz="half" idx="10"/>
          </p:nvPr>
        </p:nvSpPr>
        <p:spPr/>
        <p:txBody>
          <a:bodyPr/>
          <a:lstStyle/>
          <a:p>
            <a:fld id="{AADED813-8D68-49F3-9528-010E58A5C859}" type="datetimeFigureOut">
              <a:rPr lang="en-GB" smtClean="0"/>
              <a:t>05/07/2023</a:t>
            </a:fld>
            <a:endParaRPr lang="en-GB"/>
          </a:p>
        </p:txBody>
      </p:sp>
      <p:sp>
        <p:nvSpPr>
          <p:cNvPr id="5" name="Footer Placeholder 4">
            <a:extLst>
              <a:ext uri="{FF2B5EF4-FFF2-40B4-BE49-F238E27FC236}">
                <a16:creationId xmlns:a16="http://schemas.microsoft.com/office/drawing/2014/main" id="{D1E7EF05-5022-4370-8B4B-1D02575BC2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B75B8A-E4C3-4470-9604-690D33F5AB81}"/>
              </a:ext>
            </a:extLst>
          </p:cNvPr>
          <p:cNvSpPr>
            <a:spLocks noGrp="1"/>
          </p:cNvSpPr>
          <p:nvPr>
            <p:ph type="sldNum" sz="quarter" idx="12"/>
          </p:nvPr>
        </p:nvSpPr>
        <p:spPr/>
        <p:txBody>
          <a:bodyPr/>
          <a:lstStyle/>
          <a:p>
            <a:fld id="{7FCB4F23-43EB-4130-BCF1-9554F973515F}" type="slidenum">
              <a:rPr lang="en-GB" smtClean="0"/>
              <a:t>‹#›</a:t>
            </a:fld>
            <a:endParaRPr lang="en-GB"/>
          </a:p>
        </p:txBody>
      </p:sp>
    </p:spTree>
    <p:extLst>
      <p:ext uri="{BB962C8B-B14F-4D97-AF65-F5344CB8AC3E}">
        <p14:creationId xmlns:p14="http://schemas.microsoft.com/office/powerpoint/2010/main" val="1904257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4F979-5829-451A-A4FA-70D5EAAEFE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050E35-7C3F-4F57-85E6-40DCB11E30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475AF87-3589-40AD-8A84-A4592A8C57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206F8D2-798C-42D0-9E3B-D3065E9B4A06}"/>
              </a:ext>
            </a:extLst>
          </p:cNvPr>
          <p:cNvSpPr>
            <a:spLocks noGrp="1"/>
          </p:cNvSpPr>
          <p:nvPr>
            <p:ph type="dt" sz="half" idx="10"/>
          </p:nvPr>
        </p:nvSpPr>
        <p:spPr/>
        <p:txBody>
          <a:bodyPr/>
          <a:lstStyle/>
          <a:p>
            <a:fld id="{AADED813-8D68-49F3-9528-010E58A5C859}" type="datetimeFigureOut">
              <a:rPr lang="en-GB" smtClean="0"/>
              <a:t>05/07/2023</a:t>
            </a:fld>
            <a:endParaRPr lang="en-GB"/>
          </a:p>
        </p:txBody>
      </p:sp>
      <p:sp>
        <p:nvSpPr>
          <p:cNvPr id="6" name="Footer Placeholder 5">
            <a:extLst>
              <a:ext uri="{FF2B5EF4-FFF2-40B4-BE49-F238E27FC236}">
                <a16:creationId xmlns:a16="http://schemas.microsoft.com/office/drawing/2014/main" id="{A37F9477-D9CF-4EA1-B33F-948D5B07BF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A69804-5B3F-470B-99F1-7AFA4F53BD1E}"/>
              </a:ext>
            </a:extLst>
          </p:cNvPr>
          <p:cNvSpPr>
            <a:spLocks noGrp="1"/>
          </p:cNvSpPr>
          <p:nvPr>
            <p:ph type="sldNum" sz="quarter" idx="12"/>
          </p:nvPr>
        </p:nvSpPr>
        <p:spPr/>
        <p:txBody>
          <a:bodyPr/>
          <a:lstStyle/>
          <a:p>
            <a:fld id="{7FCB4F23-43EB-4130-BCF1-9554F973515F}" type="slidenum">
              <a:rPr lang="en-GB" smtClean="0"/>
              <a:t>‹#›</a:t>
            </a:fld>
            <a:endParaRPr lang="en-GB"/>
          </a:p>
        </p:txBody>
      </p:sp>
    </p:spTree>
    <p:extLst>
      <p:ext uri="{BB962C8B-B14F-4D97-AF65-F5344CB8AC3E}">
        <p14:creationId xmlns:p14="http://schemas.microsoft.com/office/powerpoint/2010/main" val="2415958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B1A3-EF80-4752-BE99-F14BEA6956A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B1C16E-21A9-42EC-A5E5-FAF54BE39A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E68360-EB40-40CE-90DA-79698CA00E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ED3B683-DBB8-49FE-A1A7-ADBBCC2900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E6F9EB-9CFF-4CD8-9E70-42314FFEB4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B4FDEF8-3147-412F-95C2-BE78B4751A0C}"/>
              </a:ext>
            </a:extLst>
          </p:cNvPr>
          <p:cNvSpPr>
            <a:spLocks noGrp="1"/>
          </p:cNvSpPr>
          <p:nvPr>
            <p:ph type="dt" sz="half" idx="10"/>
          </p:nvPr>
        </p:nvSpPr>
        <p:spPr/>
        <p:txBody>
          <a:bodyPr/>
          <a:lstStyle/>
          <a:p>
            <a:fld id="{AADED813-8D68-49F3-9528-010E58A5C859}" type="datetimeFigureOut">
              <a:rPr lang="en-GB" smtClean="0"/>
              <a:t>05/07/2023</a:t>
            </a:fld>
            <a:endParaRPr lang="en-GB"/>
          </a:p>
        </p:txBody>
      </p:sp>
      <p:sp>
        <p:nvSpPr>
          <p:cNvPr id="8" name="Footer Placeholder 7">
            <a:extLst>
              <a:ext uri="{FF2B5EF4-FFF2-40B4-BE49-F238E27FC236}">
                <a16:creationId xmlns:a16="http://schemas.microsoft.com/office/drawing/2014/main" id="{5A411447-52D5-4F43-B5BB-F0257E38661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3FB1B0C-47DB-4017-BF18-02A1F140C11D}"/>
              </a:ext>
            </a:extLst>
          </p:cNvPr>
          <p:cNvSpPr>
            <a:spLocks noGrp="1"/>
          </p:cNvSpPr>
          <p:nvPr>
            <p:ph type="sldNum" sz="quarter" idx="12"/>
          </p:nvPr>
        </p:nvSpPr>
        <p:spPr/>
        <p:txBody>
          <a:bodyPr/>
          <a:lstStyle/>
          <a:p>
            <a:fld id="{7FCB4F23-43EB-4130-BCF1-9554F973515F}" type="slidenum">
              <a:rPr lang="en-GB" smtClean="0"/>
              <a:t>‹#›</a:t>
            </a:fld>
            <a:endParaRPr lang="en-GB"/>
          </a:p>
        </p:txBody>
      </p:sp>
    </p:spTree>
    <p:extLst>
      <p:ext uri="{BB962C8B-B14F-4D97-AF65-F5344CB8AC3E}">
        <p14:creationId xmlns:p14="http://schemas.microsoft.com/office/powerpoint/2010/main" val="826816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EB163-7DDD-4570-89F6-04F3DC1273F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3C27D1-FCAD-42C4-860F-7D9F596288DD}"/>
              </a:ext>
            </a:extLst>
          </p:cNvPr>
          <p:cNvSpPr>
            <a:spLocks noGrp="1"/>
          </p:cNvSpPr>
          <p:nvPr>
            <p:ph type="dt" sz="half" idx="10"/>
          </p:nvPr>
        </p:nvSpPr>
        <p:spPr/>
        <p:txBody>
          <a:bodyPr/>
          <a:lstStyle/>
          <a:p>
            <a:fld id="{AADED813-8D68-49F3-9528-010E58A5C859}" type="datetimeFigureOut">
              <a:rPr lang="en-GB" smtClean="0"/>
              <a:t>05/07/2023</a:t>
            </a:fld>
            <a:endParaRPr lang="en-GB"/>
          </a:p>
        </p:txBody>
      </p:sp>
      <p:sp>
        <p:nvSpPr>
          <p:cNvPr id="4" name="Footer Placeholder 3">
            <a:extLst>
              <a:ext uri="{FF2B5EF4-FFF2-40B4-BE49-F238E27FC236}">
                <a16:creationId xmlns:a16="http://schemas.microsoft.com/office/drawing/2014/main" id="{DF119E3D-EA37-4080-BDEA-70608AA6A6F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5F8323F-34EC-4E23-AF88-74380F086572}"/>
              </a:ext>
            </a:extLst>
          </p:cNvPr>
          <p:cNvSpPr>
            <a:spLocks noGrp="1"/>
          </p:cNvSpPr>
          <p:nvPr>
            <p:ph type="sldNum" sz="quarter" idx="12"/>
          </p:nvPr>
        </p:nvSpPr>
        <p:spPr/>
        <p:txBody>
          <a:bodyPr/>
          <a:lstStyle/>
          <a:p>
            <a:fld id="{7FCB4F23-43EB-4130-BCF1-9554F973515F}" type="slidenum">
              <a:rPr lang="en-GB" smtClean="0"/>
              <a:t>‹#›</a:t>
            </a:fld>
            <a:endParaRPr lang="en-GB"/>
          </a:p>
        </p:txBody>
      </p:sp>
    </p:spTree>
    <p:extLst>
      <p:ext uri="{BB962C8B-B14F-4D97-AF65-F5344CB8AC3E}">
        <p14:creationId xmlns:p14="http://schemas.microsoft.com/office/powerpoint/2010/main" val="2467804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ABCD9B-0C23-4A87-92C7-9F88AE187B72}"/>
              </a:ext>
            </a:extLst>
          </p:cNvPr>
          <p:cNvSpPr>
            <a:spLocks noGrp="1"/>
          </p:cNvSpPr>
          <p:nvPr>
            <p:ph type="dt" sz="half" idx="10"/>
          </p:nvPr>
        </p:nvSpPr>
        <p:spPr/>
        <p:txBody>
          <a:bodyPr/>
          <a:lstStyle/>
          <a:p>
            <a:fld id="{AADED813-8D68-49F3-9528-010E58A5C859}" type="datetimeFigureOut">
              <a:rPr lang="en-GB" smtClean="0"/>
              <a:t>05/07/2023</a:t>
            </a:fld>
            <a:endParaRPr lang="en-GB"/>
          </a:p>
        </p:txBody>
      </p:sp>
      <p:sp>
        <p:nvSpPr>
          <p:cNvPr id="3" name="Footer Placeholder 2">
            <a:extLst>
              <a:ext uri="{FF2B5EF4-FFF2-40B4-BE49-F238E27FC236}">
                <a16:creationId xmlns:a16="http://schemas.microsoft.com/office/drawing/2014/main" id="{B633BC40-ABB3-46A5-ACC4-46B885AB864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185851-AC9F-490F-9051-BF2BF006CF44}"/>
              </a:ext>
            </a:extLst>
          </p:cNvPr>
          <p:cNvSpPr>
            <a:spLocks noGrp="1"/>
          </p:cNvSpPr>
          <p:nvPr>
            <p:ph type="sldNum" sz="quarter" idx="12"/>
          </p:nvPr>
        </p:nvSpPr>
        <p:spPr/>
        <p:txBody>
          <a:bodyPr/>
          <a:lstStyle/>
          <a:p>
            <a:fld id="{7FCB4F23-43EB-4130-BCF1-9554F973515F}" type="slidenum">
              <a:rPr lang="en-GB" smtClean="0"/>
              <a:t>‹#›</a:t>
            </a:fld>
            <a:endParaRPr lang="en-GB"/>
          </a:p>
        </p:txBody>
      </p:sp>
    </p:spTree>
    <p:extLst>
      <p:ext uri="{BB962C8B-B14F-4D97-AF65-F5344CB8AC3E}">
        <p14:creationId xmlns:p14="http://schemas.microsoft.com/office/powerpoint/2010/main" val="1629431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7017C-505F-4839-86B0-76ECFF8767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1DCAADC-C6B5-4327-8424-E024DAA70B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8B02162-3248-47A7-80EF-6FEC0E764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280C7A-835E-4418-8367-C4CDD23FBD8F}"/>
              </a:ext>
            </a:extLst>
          </p:cNvPr>
          <p:cNvSpPr>
            <a:spLocks noGrp="1"/>
          </p:cNvSpPr>
          <p:nvPr>
            <p:ph type="dt" sz="half" idx="10"/>
          </p:nvPr>
        </p:nvSpPr>
        <p:spPr/>
        <p:txBody>
          <a:bodyPr/>
          <a:lstStyle/>
          <a:p>
            <a:fld id="{AADED813-8D68-49F3-9528-010E58A5C859}" type="datetimeFigureOut">
              <a:rPr lang="en-GB" smtClean="0"/>
              <a:t>05/07/2023</a:t>
            </a:fld>
            <a:endParaRPr lang="en-GB"/>
          </a:p>
        </p:txBody>
      </p:sp>
      <p:sp>
        <p:nvSpPr>
          <p:cNvPr id="6" name="Footer Placeholder 5">
            <a:extLst>
              <a:ext uri="{FF2B5EF4-FFF2-40B4-BE49-F238E27FC236}">
                <a16:creationId xmlns:a16="http://schemas.microsoft.com/office/drawing/2014/main" id="{3DA35788-30D3-4D5F-BF9A-E089EE0909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C822C5-627D-423C-96A9-FD222D92D174}"/>
              </a:ext>
            </a:extLst>
          </p:cNvPr>
          <p:cNvSpPr>
            <a:spLocks noGrp="1"/>
          </p:cNvSpPr>
          <p:nvPr>
            <p:ph type="sldNum" sz="quarter" idx="12"/>
          </p:nvPr>
        </p:nvSpPr>
        <p:spPr/>
        <p:txBody>
          <a:bodyPr/>
          <a:lstStyle/>
          <a:p>
            <a:fld id="{7FCB4F23-43EB-4130-BCF1-9554F973515F}" type="slidenum">
              <a:rPr lang="en-GB" smtClean="0"/>
              <a:t>‹#›</a:t>
            </a:fld>
            <a:endParaRPr lang="en-GB"/>
          </a:p>
        </p:txBody>
      </p:sp>
    </p:spTree>
    <p:extLst>
      <p:ext uri="{BB962C8B-B14F-4D97-AF65-F5344CB8AC3E}">
        <p14:creationId xmlns:p14="http://schemas.microsoft.com/office/powerpoint/2010/main" val="2499465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AA832-8BDC-4BE2-98D3-D4ED34AE96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640E47D-255B-4F21-A0D8-351F0A4B96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1EAB2D-4B37-4EA9-AF89-9E619F50AC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22224C-B89D-4B10-8E6A-9BAF0FFF95F9}"/>
              </a:ext>
            </a:extLst>
          </p:cNvPr>
          <p:cNvSpPr>
            <a:spLocks noGrp="1"/>
          </p:cNvSpPr>
          <p:nvPr>
            <p:ph type="dt" sz="half" idx="10"/>
          </p:nvPr>
        </p:nvSpPr>
        <p:spPr/>
        <p:txBody>
          <a:bodyPr/>
          <a:lstStyle/>
          <a:p>
            <a:fld id="{AADED813-8D68-49F3-9528-010E58A5C859}" type="datetimeFigureOut">
              <a:rPr lang="en-GB" smtClean="0"/>
              <a:t>05/07/2023</a:t>
            </a:fld>
            <a:endParaRPr lang="en-GB"/>
          </a:p>
        </p:txBody>
      </p:sp>
      <p:sp>
        <p:nvSpPr>
          <p:cNvPr id="6" name="Footer Placeholder 5">
            <a:extLst>
              <a:ext uri="{FF2B5EF4-FFF2-40B4-BE49-F238E27FC236}">
                <a16:creationId xmlns:a16="http://schemas.microsoft.com/office/drawing/2014/main" id="{E8FA980C-8FA8-41D5-9DD3-EA95886862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6B8D51-F45E-4BC3-9D23-6BD65F362240}"/>
              </a:ext>
            </a:extLst>
          </p:cNvPr>
          <p:cNvSpPr>
            <a:spLocks noGrp="1"/>
          </p:cNvSpPr>
          <p:nvPr>
            <p:ph type="sldNum" sz="quarter" idx="12"/>
          </p:nvPr>
        </p:nvSpPr>
        <p:spPr/>
        <p:txBody>
          <a:bodyPr/>
          <a:lstStyle/>
          <a:p>
            <a:fld id="{7FCB4F23-43EB-4130-BCF1-9554F973515F}" type="slidenum">
              <a:rPr lang="en-GB" smtClean="0"/>
              <a:t>‹#›</a:t>
            </a:fld>
            <a:endParaRPr lang="en-GB"/>
          </a:p>
        </p:txBody>
      </p:sp>
    </p:spTree>
    <p:extLst>
      <p:ext uri="{BB962C8B-B14F-4D97-AF65-F5344CB8AC3E}">
        <p14:creationId xmlns:p14="http://schemas.microsoft.com/office/powerpoint/2010/main" val="4030163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9D2B36-A87A-4BC2-83EC-5A588AABB3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9383A9-35A2-4CE0-B05F-5EBEC9546D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B1EE69-EE2E-4B17-96D3-ADD0437D99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ED813-8D68-49F3-9528-010E58A5C859}" type="datetimeFigureOut">
              <a:rPr lang="en-GB" smtClean="0"/>
              <a:t>05/07/2023</a:t>
            </a:fld>
            <a:endParaRPr lang="en-GB"/>
          </a:p>
        </p:txBody>
      </p:sp>
      <p:sp>
        <p:nvSpPr>
          <p:cNvPr id="5" name="Footer Placeholder 4">
            <a:extLst>
              <a:ext uri="{FF2B5EF4-FFF2-40B4-BE49-F238E27FC236}">
                <a16:creationId xmlns:a16="http://schemas.microsoft.com/office/drawing/2014/main" id="{A684AE26-B9C9-426B-B5D5-8988A06E2A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8D6F059-56D1-49E9-A252-983E0848A0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B4F23-43EB-4130-BCF1-9554F973515F}" type="slidenum">
              <a:rPr lang="en-GB" smtClean="0"/>
              <a:t>‹#›</a:t>
            </a:fld>
            <a:endParaRPr lang="en-GB"/>
          </a:p>
        </p:txBody>
      </p:sp>
    </p:spTree>
    <p:extLst>
      <p:ext uri="{BB962C8B-B14F-4D97-AF65-F5344CB8AC3E}">
        <p14:creationId xmlns:p14="http://schemas.microsoft.com/office/powerpoint/2010/main" val="2033225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ecb.co.uk/" TargetMode="External"/><Relationship Id="rId13" Type="http://schemas.openxmlformats.org/officeDocument/2006/relationships/hyperlink" Target="https://laws.lords.org/login/index.php" TargetMode="External"/><Relationship Id="rId3" Type="http://schemas.openxmlformats.org/officeDocument/2006/relationships/hyperlink" Target="mailto:richardisaacscricket@yahoo.com" TargetMode="External"/><Relationship Id="rId7" Type="http://schemas.openxmlformats.org/officeDocument/2006/relationships/hyperlink" Target="https://cricket.armysportcontrolboard.com/" TargetMode="External"/><Relationship Id="rId12" Type="http://schemas.openxmlformats.org/officeDocument/2006/relationships/hyperlink" Target="https://www.lords.org/mcc/about-the-laws-of-cricket"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www.facebook.com/groups/658310641585120/?ref=share" TargetMode="External"/><Relationship Id="rId11" Type="http://schemas.openxmlformats.org/officeDocument/2006/relationships/hyperlink" Target="https://www.lords.org/mcc/the-laws-of-cricket" TargetMode="External"/><Relationship Id="rId5" Type="http://schemas.openxmlformats.org/officeDocument/2006/relationships/hyperlink" Target="https://twitter.com/UKAF_ACO" TargetMode="External"/><Relationship Id="rId15" Type="http://schemas.openxmlformats.org/officeDocument/2006/relationships/image" Target="../media/image7.png"/><Relationship Id="rId10" Type="http://schemas.openxmlformats.org/officeDocument/2006/relationships/hyperlink" Target="https://booking.ecb.co.uk/c/express/b3ff5124-d7fd-4e6b-acb4-806ca3d33e56" TargetMode="External"/><Relationship Id="rId4" Type="http://schemas.openxmlformats.org/officeDocument/2006/relationships/hyperlink" Target="https://ukaf-aco.com/" TargetMode="External"/><Relationship Id="rId9" Type="http://schemas.openxmlformats.org/officeDocument/2006/relationships/hyperlink" Target="https://www.ecb.co.uk/be-involved/officials" TargetMode="External"/><Relationship Id="rId14" Type="http://schemas.openxmlformats.org/officeDocument/2006/relationships/hyperlink" Target="http://www.berkscoa.co.uk/courses.html"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seriouscricket.co.uk/teamwear/stores/ukaf-aco" TargetMode="External"/><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cricketumpires.co.uk/collections/ukaf-aco" TargetMode="External"/><Relationship Id="rId4" Type="http://schemas.openxmlformats.org/officeDocument/2006/relationships/hyperlink" Target="https://www.ecbacoshop.co.uk/" TargetMode="External"/><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alexrennie1@hotmail.co.uk"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alexrennie1@Hotmail.co.uk"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laws.lords.org/login/index.php"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7709250" y="1556428"/>
            <a:ext cx="4376732" cy="2202511"/>
          </a:xfrm>
        </p:spPr>
        <p:txBody>
          <a:bodyPr vert="horz" lIns="91440" tIns="45720" rIns="91440" bIns="45720" rtlCol="0" anchor="b">
            <a:noAutofit/>
          </a:bodyPr>
          <a:lstStyle/>
          <a:p>
            <a:pPr algn="ctr"/>
            <a:r>
              <a:rPr lang="en-US" sz="5400" b="1" dirty="0"/>
              <a:t>UKAF ACO</a:t>
            </a:r>
            <a:br>
              <a:rPr lang="en-US" sz="5400" b="1" dirty="0"/>
            </a:br>
            <a:r>
              <a:rPr lang="en-US" sz="5400" b="1" dirty="0"/>
              <a:t>AGM</a:t>
            </a:r>
            <a:br>
              <a:rPr lang="en-US" sz="5400" b="1" dirty="0"/>
            </a:br>
            <a:r>
              <a:rPr lang="en-US" sz="5400" b="1" dirty="0"/>
              <a:t>Fri 31</a:t>
            </a:r>
            <a:r>
              <a:rPr lang="en-US" sz="5400" b="1" baseline="30000" dirty="0"/>
              <a:t>st</a:t>
            </a:r>
            <a:r>
              <a:rPr lang="en-US" sz="5400" b="1" dirty="0"/>
              <a:t> March</a:t>
            </a:r>
            <a:br>
              <a:rPr lang="en-US" sz="5400" b="1" dirty="0"/>
            </a:br>
            <a:r>
              <a:rPr lang="en-US" sz="5400" b="1" dirty="0"/>
              <a:t>2023</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6A0B9D6A-CA37-486A-86CD-0B7B66A68D9E}"/>
              </a:ext>
            </a:extLst>
          </p:cNvPr>
          <p:cNvPicPr>
            <a:picLocks noChangeAspect="1"/>
          </p:cNvPicPr>
          <p:nvPr/>
        </p:nvPicPr>
        <p:blipFill rotWithShape="1">
          <a:blip r:embed="rId2"/>
          <a:srcRect l="21220" r="19750"/>
          <a:stretch/>
        </p:blipFill>
        <p:spPr>
          <a:xfrm>
            <a:off x="863601" y="391351"/>
            <a:ext cx="3192690" cy="3623729"/>
          </a:xfrm>
          <a:prstGeom prst="rect">
            <a:avLst/>
          </a:prstGeom>
        </p:spPr>
      </p:pic>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descr="A picture containing drawing&#10;&#10;Description automatically generated">
            <a:extLst>
              <a:ext uri="{FF2B5EF4-FFF2-40B4-BE49-F238E27FC236}">
                <a16:creationId xmlns:a16="http://schemas.microsoft.com/office/drawing/2014/main" id="{2CA90757-2042-4B25-AE99-BBF168685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0181" y="474133"/>
            <a:ext cx="2260600" cy="2717800"/>
          </a:xfrm>
          <a:prstGeom prst="rect">
            <a:avLst/>
          </a:prstGeom>
        </p:spPr>
      </p:pic>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25" name="Picture 24" descr="A close up of a sign&#10;&#10;Description automatically generated">
            <a:extLst>
              <a:ext uri="{FF2B5EF4-FFF2-40B4-BE49-F238E27FC236}">
                <a16:creationId xmlns:a16="http://schemas.microsoft.com/office/drawing/2014/main" id="{D3EFFB77-A820-4ABD-8799-F189AA70EC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054" y="4529831"/>
            <a:ext cx="3775899" cy="1642515"/>
          </a:xfrm>
          <a:prstGeom prst="rect">
            <a:avLst/>
          </a:prstGeom>
        </p:spPr>
      </p:pic>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20" name="Picture 19" descr="A picture containing drawing&#10;&#10;Description automatically generated">
            <a:extLst>
              <a:ext uri="{FF2B5EF4-FFF2-40B4-BE49-F238E27FC236}">
                <a16:creationId xmlns:a16="http://schemas.microsoft.com/office/drawing/2014/main" id="{B3692A35-0A68-4F3A-BF8F-2CB4434414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1230" y="3981300"/>
            <a:ext cx="2438503" cy="2091561"/>
          </a:xfrm>
          <a:prstGeom prst="rect">
            <a:avLst/>
          </a:prstGeom>
        </p:spPr>
      </p:pic>
      <p:pic>
        <p:nvPicPr>
          <p:cNvPr id="3" name="Picture 2">
            <a:extLst>
              <a:ext uri="{FF2B5EF4-FFF2-40B4-BE49-F238E27FC236}">
                <a16:creationId xmlns:a16="http://schemas.microsoft.com/office/drawing/2014/main" id="{AFB68D3C-3AB0-BD42-687C-661DC966EDAE}"/>
              </a:ext>
            </a:extLst>
          </p:cNvPr>
          <p:cNvPicPr>
            <a:picLocks noChangeAspect="1"/>
          </p:cNvPicPr>
          <p:nvPr/>
        </p:nvPicPr>
        <p:blipFill>
          <a:blip r:embed="rId6"/>
          <a:stretch>
            <a:fillRect/>
          </a:stretch>
        </p:blipFill>
        <p:spPr>
          <a:xfrm>
            <a:off x="7709250" y="4305041"/>
            <a:ext cx="4376732" cy="2477396"/>
          </a:xfrm>
          <a:prstGeom prst="rect">
            <a:avLst/>
          </a:prstGeom>
        </p:spPr>
      </p:pic>
    </p:spTree>
    <p:extLst>
      <p:ext uri="{BB962C8B-B14F-4D97-AF65-F5344CB8AC3E}">
        <p14:creationId xmlns:p14="http://schemas.microsoft.com/office/powerpoint/2010/main" val="416428324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7709249" y="2222753"/>
            <a:ext cx="4376732"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2023</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9063284"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7884160" y="3281011"/>
            <a:ext cx="4041351" cy="40626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prstClr val="white"/>
                </a:solidFill>
                <a:latin typeface="Calibri" panose="020F0502020204030204"/>
              </a:rPr>
              <a:t>Scorers Appointments’ Officer</a:t>
            </a: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 Update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BB77240-C323-4846-A9DF-A8862CD43DAD}"/>
              </a:ext>
            </a:extLst>
          </p:cNvPr>
          <p:cNvSpPr txBox="1"/>
          <p:nvPr/>
        </p:nvSpPr>
        <p:spPr>
          <a:xfrm>
            <a:off x="321732" y="32984"/>
            <a:ext cx="7024032" cy="6740307"/>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u="sng" dirty="0">
                <a:solidFill>
                  <a:prstClr val="black"/>
                </a:solidFill>
                <a:latin typeface="Calibri" panose="020F0502020204030204"/>
              </a:rPr>
              <a:t>Appointments’</a:t>
            </a: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 Officer Update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umpires appointments for the season are about 95% complete. I held off some appointments due to conversations at the AGM to allow availability to be updated. I still have some appointments to do including the Inter Corps in September. My thanks to everyone who has made themselves available throughout the season and for last season as well. It is good to see and  that we have 4/5 newly qualified Serving umpires who are regularly standing for UKAF ACO which has eased the burden somewhat when it comes to finding available personnel to stand in our multitude of fixtures combined with our experienced stalwarts who continue to make themselves available all through the season. My thanks to everyone who has supported me this year and I hope you all have a great season.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64265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7709249" y="2222753"/>
            <a:ext cx="4376732"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2023</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9063284"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7884160" y="3705081"/>
            <a:ext cx="4041351" cy="34470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Scorers Officer Update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BB77240-C323-4846-A9DF-A8862CD43DAD}"/>
              </a:ext>
            </a:extLst>
          </p:cNvPr>
          <p:cNvSpPr txBox="1"/>
          <p:nvPr/>
        </p:nvSpPr>
        <p:spPr>
          <a:xfrm>
            <a:off x="266489" y="197346"/>
            <a:ext cx="7079275" cy="6432530"/>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u="sng" dirty="0">
                <a:solidFill>
                  <a:prstClr val="black"/>
                </a:solidFill>
                <a:latin typeface="Calibri" panose="020F0502020204030204"/>
              </a:rPr>
              <a:t>Scorers’</a:t>
            </a: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 Officer Update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panose="020F0502020204030204"/>
              </a:rPr>
              <a:t>Scorers Tutor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panose="020F0502020204030204"/>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panose="020F0502020204030204"/>
              </a:rPr>
              <a:t>A course was held from 26th to 28th October 2022. This was the first combined Umpires and Scorers course.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panose="020F0502020204030204"/>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panose="020F0502020204030204"/>
              </a:rPr>
              <a:t>The first 2 days was classroom based and also included how to use </a:t>
            </a:r>
            <a:r>
              <a:rPr lang="en-GB" sz="1400" dirty="0" err="1">
                <a:solidFill>
                  <a:prstClr val="black"/>
                </a:solidFill>
                <a:latin typeface="Calibri" panose="020F0502020204030204"/>
              </a:rPr>
              <a:t>Playcricket</a:t>
            </a:r>
            <a:r>
              <a:rPr lang="en-GB" sz="1400" dirty="0">
                <a:solidFill>
                  <a:prstClr val="black"/>
                </a:solidFill>
                <a:latin typeface="Calibri" panose="020F0502020204030204"/>
              </a:rPr>
              <a:t> and PCS Pro.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panose="020F0502020204030204"/>
              </a:rPr>
              <a:t>The last day scenarios were completed with the umpires so that both teams could see how they interact with each other. This was successful and lessons learnt will be taken forward to the next course which will the last face to face umpires course.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panose="020F0502020204030204"/>
              </a:rPr>
              <a:t>4 x RAF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panose="020F0502020204030204"/>
              </a:rPr>
              <a:t>2 x Army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panose="020F0502020204030204"/>
              </a:rPr>
              <a:t>1 x Navy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panose="020F0502020204030204"/>
              </a:rPr>
              <a:t>1 x civilian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panose="020F0502020204030204"/>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panose="020F0502020204030204"/>
              </a:rPr>
              <a:t>Both Mike Cornwell and myself were assessed by Andy Scarlett.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panose="020F0502020204030204"/>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panose="020F0502020204030204"/>
              </a:rPr>
              <a:t>The next course will be 19th to 21st April alongside the umpires course at Aldershot Cricket Pavilion.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panose="020F0502020204030204"/>
              </a:rPr>
              <a:t>4 x Navy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panose="020F0502020204030204"/>
              </a:rPr>
              <a:t>2 x Army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panose="020F0502020204030204"/>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panose="020F0502020204030204"/>
              </a:rPr>
              <a:t>I am looking at holding another course  in October to be held in Portsmouth. This will be dependent on what changes are being made with the scorers development pathway.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10387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7709249" y="2222753"/>
            <a:ext cx="4376732"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2023</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9063284"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7884160" y="3705081"/>
            <a:ext cx="4041351" cy="34470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Social Media Officer Update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BB77240-C323-4846-A9DF-A8862CD43DAD}"/>
              </a:ext>
            </a:extLst>
          </p:cNvPr>
          <p:cNvSpPr txBox="1"/>
          <p:nvPr/>
        </p:nvSpPr>
        <p:spPr>
          <a:xfrm>
            <a:off x="106019" y="32984"/>
            <a:ext cx="7431817" cy="6894195"/>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u="sng" dirty="0">
                <a:solidFill>
                  <a:prstClr val="black"/>
                </a:solidFill>
                <a:latin typeface="Calibri" panose="020F0502020204030204"/>
              </a:rPr>
              <a:t>Social Media</a:t>
            </a: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 Officer Update</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panose="020F0502020204030204"/>
              </a:rPr>
              <a:t>UKAF ACO is heavily engaged in Social Media and we are present on Social Media Platforms. We encourage all members to send pictures and stories to Richard Isaacs our Social Media Officer at </a:t>
            </a:r>
            <a:r>
              <a:rPr lang="en-GB" sz="1400" dirty="0">
                <a:solidFill>
                  <a:prstClr val="black"/>
                </a:solidFill>
                <a:hlinkClick r:id="rId3"/>
              </a:rPr>
              <a:t>richardisaacscricket@yahoo.com</a:t>
            </a:r>
            <a:r>
              <a:rPr lang="en-GB" sz="1400" dirty="0">
                <a:solidFill>
                  <a:prstClr val="black"/>
                </a:solidFill>
              </a:rPr>
              <a:t> so that he can post on our Website. Please use our other sites and post responsibly.</a:t>
            </a:r>
            <a:endParaRPr lang="en-GB" sz="14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r>
              <a:rPr lang="en-GB" sz="1400" b="1" dirty="0">
                <a:solidFill>
                  <a:prstClr val="black"/>
                </a:solidFill>
                <a:latin typeface="Calibri" panose="020F0502020204030204"/>
              </a:rPr>
              <a:t>UKAF </a:t>
            </a:r>
            <a:r>
              <a:rPr lang="en-GB" sz="1400" b="1" dirty="0">
                <a:solidFill>
                  <a:prstClr val="black"/>
                </a:solidFill>
              </a:rPr>
              <a:t>ACO Website: </a:t>
            </a:r>
          </a:p>
          <a:p>
            <a:pPr lvl="0"/>
            <a:r>
              <a:rPr lang="en-GB" sz="1400" dirty="0">
                <a:solidFill>
                  <a:prstClr val="black"/>
                </a:solidFill>
                <a:hlinkClick r:id="rId4"/>
              </a:rPr>
              <a:t>https://ukaf-aco.com</a:t>
            </a:r>
            <a:endParaRPr lang="en-GB" sz="1400" dirty="0">
              <a:solidFill>
                <a:prstClr val="black"/>
              </a:solidFill>
            </a:endParaRPr>
          </a:p>
          <a:p>
            <a:pPr lvl="0"/>
            <a:r>
              <a:rPr lang="en-GB" sz="1400" b="1" dirty="0">
                <a:solidFill>
                  <a:prstClr val="black"/>
                </a:solidFill>
                <a:latin typeface="Calibri" panose="020F0502020204030204"/>
              </a:rPr>
              <a:t>UKAF ACO </a:t>
            </a:r>
            <a:r>
              <a:rPr lang="en-GB" sz="1400" b="1" dirty="0">
                <a:solidFill>
                  <a:prstClr val="black"/>
                </a:solidFill>
              </a:rPr>
              <a:t>Twitter Feed: </a:t>
            </a:r>
          </a:p>
          <a:p>
            <a:pPr lvl="0"/>
            <a:r>
              <a:rPr lang="en-GB" sz="1400" dirty="0">
                <a:solidFill>
                  <a:prstClr val="black"/>
                </a:solidFill>
                <a:hlinkClick r:id="rId5"/>
              </a:rPr>
              <a:t>https://twitter.com/UKAF_ACO</a:t>
            </a:r>
            <a:endParaRPr lang="en-GB" sz="1400" dirty="0">
              <a:solidFill>
                <a:prstClr val="black"/>
              </a:solidFill>
            </a:endParaRPr>
          </a:p>
          <a:p>
            <a:pPr lvl="0"/>
            <a:r>
              <a:rPr lang="en-GB" sz="1400" b="1" dirty="0">
                <a:solidFill>
                  <a:prstClr val="black"/>
                </a:solidFill>
                <a:latin typeface="Calibri" panose="020F0502020204030204"/>
              </a:rPr>
              <a:t>UKAF ACO Facebook Private Page</a:t>
            </a:r>
            <a:r>
              <a:rPr lang="en-GB" sz="1400" b="1" dirty="0">
                <a:solidFill>
                  <a:prstClr val="black"/>
                </a:solidFill>
              </a:rPr>
              <a:t>: </a:t>
            </a:r>
            <a:r>
              <a:rPr lang="en-GB" sz="1400" dirty="0">
                <a:solidFill>
                  <a:prstClr val="black"/>
                </a:solidFill>
                <a:hlinkClick r:id="rId6"/>
              </a:rPr>
              <a:t>https://www.facebook.com/groups/658310641585120/?ref=share</a:t>
            </a:r>
            <a:endParaRPr lang="en-GB" sz="14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Army Cricket Website (With Link to UKAF Cricket):</a:t>
            </a:r>
          </a:p>
          <a:p>
            <a:pPr lvl="0"/>
            <a:r>
              <a:rPr lang="en-GB" sz="1400" dirty="0">
                <a:solidFill>
                  <a:prstClr val="black"/>
                </a:solidFill>
                <a:hlinkClick r:id="rId7"/>
              </a:rPr>
              <a:t>https://cricket.armysportcontrolboard.com/</a:t>
            </a:r>
            <a:endParaRPr lang="en-GB" sz="1400" dirty="0">
              <a:solidFill>
                <a:prstClr val="black"/>
              </a:solidFill>
            </a:endParaRPr>
          </a:p>
          <a:p>
            <a:pPr lvl="0"/>
            <a:r>
              <a:rPr lang="en-GB" sz="1400" b="1" dirty="0">
                <a:solidFill>
                  <a:prstClr val="black"/>
                </a:solidFill>
                <a:latin typeface="Calibri" panose="020F0502020204030204"/>
              </a:rPr>
              <a:t>England &amp; Wales Cricket Board (ECB):</a:t>
            </a:r>
          </a:p>
          <a:p>
            <a:pPr lvl="0"/>
            <a:r>
              <a:rPr lang="en-GB" sz="1400" dirty="0">
                <a:solidFill>
                  <a:prstClr val="black"/>
                </a:solidFill>
                <a:hlinkClick r:id="rId8"/>
              </a:rPr>
              <a:t>https://www.ecb.co.uk/</a:t>
            </a:r>
            <a:endParaRPr lang="en-GB" sz="14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prstClr val="black"/>
                </a:solidFill>
                <a:latin typeface="Calibri" panose="020F0502020204030204"/>
              </a:rPr>
              <a:t>England &amp; Wales Cricket Board Association Of Cricket Officials (ECB ACO):</a:t>
            </a:r>
          </a:p>
          <a:p>
            <a:pPr lvl="0"/>
            <a:r>
              <a:rPr lang="en-GB" sz="1400" dirty="0">
                <a:solidFill>
                  <a:prstClr val="black"/>
                </a:solidFill>
                <a:hlinkClick r:id="rId9"/>
              </a:rPr>
              <a:t>https://www.ecb.co.uk/be-involved/officials</a:t>
            </a:r>
            <a:endParaRPr lang="en-GB" sz="1400" dirty="0">
              <a:solidFill>
                <a:prstClr val="black"/>
              </a:solidFill>
            </a:endParaRPr>
          </a:p>
          <a:p>
            <a:pPr lvl="0"/>
            <a:r>
              <a:rPr lang="en-GB" sz="1400" b="1" dirty="0">
                <a:solidFill>
                  <a:prstClr val="black"/>
                </a:solidFill>
              </a:rPr>
              <a:t>Online Scorers Course:</a:t>
            </a:r>
          </a:p>
          <a:p>
            <a:pPr lvl="0"/>
            <a:r>
              <a:rPr lang="en-GB" sz="1400" dirty="0">
                <a:solidFill>
                  <a:prstClr val="black"/>
                </a:solidFill>
                <a:hlinkClick r:id="rId10"/>
              </a:rPr>
              <a:t>https://booking.ecb.co.uk/c/express/b3ff5124-d7fd-4e6b-acb4-806ca3d33e56</a:t>
            </a:r>
            <a:endParaRPr lang="en-GB" sz="1400" dirty="0">
              <a:solidFill>
                <a:prstClr val="black"/>
              </a:solidFill>
            </a:endParaRPr>
          </a:p>
          <a:p>
            <a:pPr lvl="0"/>
            <a:r>
              <a:rPr lang="en-GB" sz="1400" b="1" dirty="0">
                <a:solidFill>
                  <a:prstClr val="black"/>
                </a:solidFill>
              </a:rPr>
              <a:t>MCC Laws Of Cricket &amp; Training Links:</a:t>
            </a:r>
          </a:p>
          <a:p>
            <a:pPr lvl="0"/>
            <a:r>
              <a:rPr lang="en-GB" sz="1400" dirty="0">
                <a:solidFill>
                  <a:prstClr val="black"/>
                </a:solidFill>
                <a:hlinkClick r:id="rId11"/>
              </a:rPr>
              <a:t>https://www.lords.org/mcc/the-laws-of-cricket</a:t>
            </a:r>
            <a:endParaRPr lang="en-GB" sz="1400" dirty="0">
              <a:solidFill>
                <a:prstClr val="black"/>
              </a:solidFill>
            </a:endParaRPr>
          </a:p>
          <a:p>
            <a:pPr lvl="0"/>
            <a:r>
              <a:rPr lang="en-GB" sz="1400" dirty="0">
                <a:solidFill>
                  <a:prstClr val="black"/>
                </a:solidFill>
                <a:hlinkClick r:id="rId12"/>
              </a:rPr>
              <a:t>https://www.lords.org/mcc/about-the-laws-of-cricket</a:t>
            </a:r>
            <a:r>
              <a:rPr lang="en-GB" sz="1400" dirty="0">
                <a:solidFill>
                  <a:prstClr val="black"/>
                </a:solidFill>
              </a:rPr>
              <a:t> (links to training)</a:t>
            </a:r>
          </a:p>
          <a:p>
            <a:pPr lvl="0"/>
            <a:r>
              <a:rPr lang="en-GB" sz="1400" dirty="0">
                <a:solidFill>
                  <a:prstClr val="black"/>
                </a:solidFill>
                <a:hlinkClick r:id="rId13"/>
              </a:rPr>
              <a:t>https://laws.lords.org/login/index.php</a:t>
            </a:r>
            <a:r>
              <a:rPr lang="en-GB" sz="1400" dirty="0">
                <a:solidFill>
                  <a:prstClr val="black"/>
                </a:solidFill>
              </a:rPr>
              <a:t> (you will require an MCC account for this)</a:t>
            </a:r>
          </a:p>
          <a:p>
            <a:pPr lvl="0"/>
            <a:r>
              <a:rPr lang="en-GB" sz="1400" b="1" dirty="0">
                <a:solidFill>
                  <a:prstClr val="black"/>
                </a:solidFill>
              </a:rPr>
              <a:t>Berkshire Cricket Officials Association Training Link: </a:t>
            </a:r>
            <a:r>
              <a:rPr lang="en-GB" sz="1400" dirty="0">
                <a:solidFill>
                  <a:prstClr val="black"/>
                </a:solidFill>
              </a:rPr>
              <a:t>(BCOA) (thanks to John Golding)</a:t>
            </a:r>
          </a:p>
          <a:p>
            <a:pPr lvl="0"/>
            <a:r>
              <a:rPr lang="en-GB" sz="1400" dirty="0">
                <a:solidFill>
                  <a:prstClr val="black"/>
                </a:solidFill>
                <a:hlinkClick r:id="rId14"/>
              </a:rPr>
              <a:t>http://www.berkscoa.co.uk/courses.html</a:t>
            </a:r>
            <a:endParaRPr lang="en-GB" sz="1400" dirty="0">
              <a:solidFill>
                <a:prstClr val="black"/>
              </a:solidFill>
            </a:endParaRPr>
          </a:p>
          <a:p>
            <a:pPr lvl="0"/>
            <a:r>
              <a:rPr lang="en-GB" sz="1400" b="1" dirty="0">
                <a:solidFill>
                  <a:prstClr val="black"/>
                </a:solidFill>
                <a:latin typeface="Calibri" panose="020F0502020204030204"/>
              </a:rPr>
              <a:t>WhatsApp</a:t>
            </a:r>
            <a:r>
              <a:rPr lang="en-GB" sz="1400" dirty="0">
                <a:solidFill>
                  <a:prstClr val="black"/>
                </a:solidFill>
                <a:latin typeface="Calibri" panose="020F0502020204030204"/>
              </a:rPr>
              <a:t>: To join our WhatsApp group please email your mobile number to the Chairman, Secretary or Linda Judd and we will add you. </a:t>
            </a:r>
          </a:p>
        </p:txBody>
      </p:sp>
      <p:pic>
        <p:nvPicPr>
          <p:cNvPr id="7" name="Picture 6">
            <a:extLst>
              <a:ext uri="{FF2B5EF4-FFF2-40B4-BE49-F238E27FC236}">
                <a16:creationId xmlns:a16="http://schemas.microsoft.com/office/drawing/2014/main" id="{A676B9D8-B5C4-50E2-C84E-304EEB3BFE46}"/>
              </a:ext>
            </a:extLst>
          </p:cNvPr>
          <p:cNvPicPr>
            <a:picLocks noChangeAspect="1"/>
          </p:cNvPicPr>
          <p:nvPr/>
        </p:nvPicPr>
        <p:blipFill>
          <a:blip r:embed="rId15"/>
          <a:stretch>
            <a:fillRect/>
          </a:stretch>
        </p:blipFill>
        <p:spPr>
          <a:xfrm>
            <a:off x="5018329" y="1551962"/>
            <a:ext cx="2423471" cy="1694577"/>
          </a:xfrm>
          <a:prstGeom prst="rect">
            <a:avLst/>
          </a:prstGeom>
        </p:spPr>
      </p:pic>
    </p:spTree>
    <p:extLst>
      <p:ext uri="{BB962C8B-B14F-4D97-AF65-F5344CB8AC3E}">
        <p14:creationId xmlns:p14="http://schemas.microsoft.com/office/powerpoint/2010/main" val="8478281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7709249" y="2222753"/>
            <a:ext cx="4376732"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2023</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9063284"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7884160" y="3705081"/>
            <a:ext cx="4041351" cy="34470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prstClr val="white"/>
                </a:solidFill>
                <a:latin typeface="Calibri" panose="020F0502020204030204"/>
              </a:rPr>
              <a:t>Clothing Officer</a:t>
            </a: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 Update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BB77240-C323-4846-A9DF-A8862CD43DAD}"/>
              </a:ext>
            </a:extLst>
          </p:cNvPr>
          <p:cNvSpPr txBox="1"/>
          <p:nvPr/>
        </p:nvSpPr>
        <p:spPr>
          <a:xfrm>
            <a:off x="321731" y="32984"/>
            <a:ext cx="7170993" cy="6832640"/>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u="sng" dirty="0">
                <a:solidFill>
                  <a:prstClr val="black"/>
                </a:solidFill>
                <a:latin typeface="Calibri" panose="020F0502020204030204"/>
              </a:rPr>
              <a:t>Clothing</a:t>
            </a: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 Officer Update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lvl="0"/>
            <a:r>
              <a:rPr lang="en-GB" sz="1400" dirty="0">
                <a:solidFill>
                  <a:prstClr val="black"/>
                </a:solidFill>
              </a:rPr>
              <a:t>Hi Everyone, Our last clothing order was placed 2 years ago and we have now exhausted that stock. A new order will be placed in a few weeks once we have received our sponsorship money from AVON. We will continue to use Serious Cricket as our main kit supplier.</a:t>
            </a:r>
          </a:p>
          <a:p>
            <a:pPr lvl="0"/>
            <a:endParaRPr lang="en-GB" sz="1400" dirty="0">
              <a:solidFill>
                <a:prstClr val="black"/>
              </a:solidFill>
            </a:endParaRPr>
          </a:p>
          <a:p>
            <a:pPr lvl="0"/>
            <a:r>
              <a:rPr lang="en-GB" sz="1400" dirty="0">
                <a:solidFill>
                  <a:prstClr val="black"/>
                </a:solidFill>
              </a:rPr>
              <a:t>We have updated the range and our white shirt - UKAF ACO SC ELITE CRICKET MATCH SHIRT MAROON now is available in Short and Long Sleeve options.</a:t>
            </a:r>
          </a:p>
          <a:p>
            <a:pPr lvl="0"/>
            <a:r>
              <a:rPr lang="en-GB" sz="1400" dirty="0">
                <a:solidFill>
                  <a:prstClr val="black"/>
                </a:solidFill>
              </a:rPr>
              <a:t>Serious Cricket is a lot cheaper than Duncan Fearnley and we also receive cashback</a:t>
            </a:r>
          </a:p>
          <a:p>
            <a:pPr lvl="0"/>
            <a:r>
              <a:rPr lang="en-GB" sz="1400" dirty="0">
                <a:solidFill>
                  <a:prstClr val="black"/>
                </a:solidFill>
              </a:rPr>
              <a:t>For the ACO each year on clothing purchased.</a:t>
            </a:r>
          </a:p>
          <a:p>
            <a:pPr lvl="0"/>
            <a:endParaRPr lang="en-GB" sz="1400" dirty="0">
              <a:solidFill>
                <a:prstClr val="black"/>
              </a:solidFill>
            </a:endParaRPr>
          </a:p>
          <a:p>
            <a:pPr lvl="0"/>
            <a:r>
              <a:rPr lang="en-GB" sz="1400" dirty="0">
                <a:solidFill>
                  <a:prstClr val="black"/>
                </a:solidFill>
              </a:rPr>
              <a:t>We will also use DF Clothing from the ECB ACO shop to support our Panel </a:t>
            </a:r>
          </a:p>
          <a:p>
            <a:pPr lvl="0"/>
            <a:r>
              <a:rPr lang="en-GB" sz="1400" dirty="0">
                <a:solidFill>
                  <a:prstClr val="black"/>
                </a:solidFill>
              </a:rPr>
              <a:t>Umpires. This clothing is UKAF ACO branded and can only be ordered by</a:t>
            </a:r>
          </a:p>
          <a:p>
            <a:pPr lvl="0"/>
            <a:r>
              <a:rPr lang="en-GB" sz="1400" dirty="0">
                <a:solidFill>
                  <a:prstClr val="black"/>
                </a:solidFill>
              </a:rPr>
              <a:t>The ACO in bulk. You can not buy this direct from the ECB ACO Shop.</a:t>
            </a:r>
          </a:p>
          <a:p>
            <a:pPr lvl="0"/>
            <a:r>
              <a:rPr lang="en-GB" sz="1400" dirty="0">
                <a:solidFill>
                  <a:prstClr val="black"/>
                </a:solidFill>
              </a:rPr>
              <a:t>We get a discounted rate on these bulk purchases. UKAF ACO will submit 1</a:t>
            </a:r>
          </a:p>
          <a:p>
            <a:pPr lvl="0"/>
            <a:r>
              <a:rPr lang="en-GB" sz="1400" dirty="0">
                <a:solidFill>
                  <a:prstClr val="black"/>
                </a:solidFill>
              </a:rPr>
              <a:t>Bulk order in April. More details to follow.</a:t>
            </a:r>
          </a:p>
          <a:p>
            <a:pPr lvl="0"/>
            <a:endParaRPr lang="en-GB" sz="1400" dirty="0">
              <a:solidFill>
                <a:prstClr val="black"/>
              </a:solidFill>
            </a:endParaRPr>
          </a:p>
          <a:p>
            <a:pPr lvl="0"/>
            <a:r>
              <a:rPr lang="en-GB" sz="1400" dirty="0">
                <a:solidFill>
                  <a:prstClr val="black"/>
                </a:solidFill>
              </a:rPr>
              <a:t>We also have UKAF ACO Branded equipment with MNH Umpires</a:t>
            </a:r>
          </a:p>
          <a:p>
            <a:pPr lvl="0"/>
            <a:endParaRPr lang="en-GB" sz="1400" dirty="0">
              <a:solidFill>
                <a:prstClr val="black"/>
              </a:solidFill>
            </a:endParaRPr>
          </a:p>
          <a:p>
            <a:pPr lvl="0"/>
            <a:r>
              <a:rPr lang="en-GB" sz="1400" dirty="0">
                <a:solidFill>
                  <a:prstClr val="black"/>
                </a:solidFill>
              </a:rPr>
              <a:t>For ALL NEW Army Umpires just a reminder that you can get a grant of</a:t>
            </a:r>
          </a:p>
          <a:p>
            <a:pPr lvl="0"/>
            <a:r>
              <a:rPr lang="en-GB" sz="1400" dirty="0">
                <a:solidFill>
                  <a:prstClr val="black"/>
                </a:solidFill>
              </a:rPr>
              <a:t>£150 from Army Cricket for initial clothing and equipment. This is bought</a:t>
            </a:r>
          </a:p>
          <a:p>
            <a:pPr lvl="0"/>
            <a:r>
              <a:rPr lang="en-GB" sz="1400" dirty="0">
                <a:solidFill>
                  <a:prstClr val="black"/>
                </a:solidFill>
              </a:rPr>
              <a:t>By you as an individual and then claimed back using a UKAF ACO Claim.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panose="020F0502020204030204"/>
              </a:rPr>
              <a:t>Please use the following websites to order from:</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UKAF ACO Serious Sports Shop:</a:t>
            </a:r>
          </a:p>
          <a:p>
            <a:pPr lvl="0"/>
            <a:r>
              <a:rPr lang="en-GB" sz="1400" dirty="0">
                <a:solidFill>
                  <a:prstClr val="black"/>
                </a:solidFill>
                <a:hlinkClick r:id="rId3"/>
              </a:rPr>
              <a:t>https://seriouscricket.co.uk/teamwear/stores/ukaf-aco</a:t>
            </a:r>
            <a:endParaRPr lang="en-GB" sz="1400" dirty="0">
              <a:solidFill>
                <a:prstClr val="black"/>
              </a:solidFill>
            </a:endParaRPr>
          </a:p>
          <a:p>
            <a:pPr lvl="0"/>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ECB ACO Shop</a:t>
            </a:r>
            <a:r>
              <a:rPr lang="en-GB" sz="1400" b="1" dirty="0">
                <a:solidFill>
                  <a:prstClr val="black"/>
                </a:solidFill>
              </a:rPr>
              <a:t>: </a:t>
            </a:r>
          </a:p>
          <a:p>
            <a:pPr lvl="0"/>
            <a:r>
              <a:rPr lang="en-GB" sz="1400" dirty="0">
                <a:solidFill>
                  <a:prstClr val="black"/>
                </a:solidFill>
                <a:hlinkClick r:id="rId4"/>
              </a:rPr>
              <a:t>https://www.ecbacoshop.co.uk/</a:t>
            </a:r>
            <a:endParaRPr lang="en-GB" sz="1400" dirty="0">
              <a:solidFill>
                <a:prstClr val="black"/>
              </a:solidFill>
            </a:endParaRPr>
          </a:p>
          <a:p>
            <a:pPr lvl="0"/>
            <a:r>
              <a:rPr lang="en-GB" sz="1400" b="1" dirty="0">
                <a:solidFill>
                  <a:prstClr val="black"/>
                </a:solidFill>
              </a:rPr>
              <a:t>MNH Umpire – UKAF ACO:</a:t>
            </a:r>
          </a:p>
          <a:p>
            <a:pPr lvl="0"/>
            <a:r>
              <a:rPr lang="en-GB" sz="1400" dirty="0">
                <a:hlinkClick r:id="rId5"/>
              </a:rPr>
              <a:t>UKAF ACO – MNH Cricket Umpires</a:t>
            </a:r>
            <a:endParaRPr lang="en-GB" sz="1400" dirty="0">
              <a:solidFill>
                <a:prstClr val="black"/>
              </a:solidFill>
            </a:endParaRPr>
          </a:p>
        </p:txBody>
      </p:sp>
      <p:pic>
        <p:nvPicPr>
          <p:cNvPr id="7" name="Picture 6">
            <a:extLst>
              <a:ext uri="{FF2B5EF4-FFF2-40B4-BE49-F238E27FC236}">
                <a16:creationId xmlns:a16="http://schemas.microsoft.com/office/drawing/2014/main" id="{CE9D432E-8E6D-B6B2-26D2-D343057AD481}"/>
              </a:ext>
            </a:extLst>
          </p:cNvPr>
          <p:cNvPicPr>
            <a:picLocks noChangeAspect="1"/>
          </p:cNvPicPr>
          <p:nvPr/>
        </p:nvPicPr>
        <p:blipFill>
          <a:blip r:embed="rId6"/>
          <a:stretch>
            <a:fillRect/>
          </a:stretch>
        </p:blipFill>
        <p:spPr>
          <a:xfrm>
            <a:off x="5791381" y="4535744"/>
            <a:ext cx="1701343" cy="990087"/>
          </a:xfrm>
          <a:prstGeom prst="rect">
            <a:avLst/>
          </a:prstGeom>
        </p:spPr>
      </p:pic>
      <p:pic>
        <p:nvPicPr>
          <p:cNvPr id="10" name="Picture 9">
            <a:extLst>
              <a:ext uri="{FF2B5EF4-FFF2-40B4-BE49-F238E27FC236}">
                <a16:creationId xmlns:a16="http://schemas.microsoft.com/office/drawing/2014/main" id="{C78B6313-F985-DF14-592E-A8708D2F5770}"/>
              </a:ext>
            </a:extLst>
          </p:cNvPr>
          <p:cNvPicPr>
            <a:picLocks noChangeAspect="1"/>
          </p:cNvPicPr>
          <p:nvPr/>
        </p:nvPicPr>
        <p:blipFill>
          <a:blip r:embed="rId7"/>
          <a:stretch>
            <a:fillRect/>
          </a:stretch>
        </p:blipFill>
        <p:spPr>
          <a:xfrm>
            <a:off x="5791382" y="3490906"/>
            <a:ext cx="1701343" cy="988815"/>
          </a:xfrm>
          <a:prstGeom prst="rect">
            <a:avLst/>
          </a:prstGeom>
        </p:spPr>
      </p:pic>
      <p:pic>
        <p:nvPicPr>
          <p:cNvPr id="12" name="Picture 11">
            <a:extLst>
              <a:ext uri="{FF2B5EF4-FFF2-40B4-BE49-F238E27FC236}">
                <a16:creationId xmlns:a16="http://schemas.microsoft.com/office/drawing/2014/main" id="{0C4FEFF5-33B2-3C9F-73AD-6722289D1FCF}"/>
              </a:ext>
            </a:extLst>
          </p:cNvPr>
          <p:cNvPicPr>
            <a:picLocks noChangeAspect="1"/>
          </p:cNvPicPr>
          <p:nvPr/>
        </p:nvPicPr>
        <p:blipFill>
          <a:blip r:embed="rId8"/>
          <a:stretch>
            <a:fillRect/>
          </a:stretch>
        </p:blipFill>
        <p:spPr>
          <a:xfrm>
            <a:off x="6425967" y="2083758"/>
            <a:ext cx="1066758" cy="1358315"/>
          </a:xfrm>
          <a:prstGeom prst="rect">
            <a:avLst/>
          </a:prstGeom>
        </p:spPr>
      </p:pic>
      <p:pic>
        <p:nvPicPr>
          <p:cNvPr id="14" name="Picture 13">
            <a:extLst>
              <a:ext uri="{FF2B5EF4-FFF2-40B4-BE49-F238E27FC236}">
                <a16:creationId xmlns:a16="http://schemas.microsoft.com/office/drawing/2014/main" id="{EB76E981-B4A6-04FA-B168-896A5E5E6635}"/>
              </a:ext>
            </a:extLst>
          </p:cNvPr>
          <p:cNvPicPr>
            <a:picLocks noChangeAspect="1"/>
          </p:cNvPicPr>
          <p:nvPr/>
        </p:nvPicPr>
        <p:blipFill>
          <a:blip r:embed="rId9"/>
          <a:stretch>
            <a:fillRect/>
          </a:stretch>
        </p:blipFill>
        <p:spPr>
          <a:xfrm>
            <a:off x="5377344" y="5565589"/>
            <a:ext cx="2143210" cy="1337607"/>
          </a:xfrm>
          <a:prstGeom prst="rect">
            <a:avLst/>
          </a:prstGeom>
        </p:spPr>
      </p:pic>
    </p:spTree>
    <p:extLst>
      <p:ext uri="{BB962C8B-B14F-4D97-AF65-F5344CB8AC3E}">
        <p14:creationId xmlns:p14="http://schemas.microsoft.com/office/powerpoint/2010/main" val="330781758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7709249" y="2222753"/>
            <a:ext cx="4376732"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2023</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9063284"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7884160" y="3705081"/>
            <a:ext cx="4041351" cy="34470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Social Member Update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BB77240-C323-4846-A9DF-A8862CD43DAD}"/>
              </a:ext>
            </a:extLst>
          </p:cNvPr>
          <p:cNvSpPr txBox="1"/>
          <p:nvPr/>
        </p:nvSpPr>
        <p:spPr>
          <a:xfrm>
            <a:off x="162147" y="12680"/>
            <a:ext cx="7431817" cy="6647974"/>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Social Member Update</a:t>
            </a:r>
            <a:endParaRPr kumimoji="0" lang="en-GB" sz="14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strike="noStrike" kern="1200" cap="none" spc="0" normalizeH="0" baseline="0" noProof="0" dirty="0">
                <a:ln>
                  <a:noFill/>
                </a:ln>
                <a:solidFill>
                  <a:prstClr val="black"/>
                </a:solidFill>
                <a:effectLst/>
                <a:uLnTx/>
                <a:uFillTx/>
                <a:latin typeface="Calibri" panose="020F0502020204030204"/>
                <a:ea typeface="+mn-ea"/>
                <a:cs typeface="+mn-cs"/>
              </a:rPr>
              <a:t>Dinners were arranged for the officials after all the inter-services in the various venues. They were well attended by the officials.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strike="noStrike" kern="1200" cap="none" spc="0" normalizeH="0" baseline="0" noProof="0" dirty="0">
                <a:ln>
                  <a:noFill/>
                </a:ln>
                <a:solidFill>
                  <a:prstClr val="black"/>
                </a:solidFill>
                <a:effectLst/>
                <a:uLnTx/>
                <a:uFillTx/>
                <a:latin typeface="Calibri" panose="020F0502020204030204"/>
                <a:ea typeface="+mn-ea"/>
                <a:cs typeface="+mn-cs"/>
              </a:rPr>
              <a:t>A poor response for dinner on HMS Victory but it will be going ahead on 25th April 2023. 17 members are attending.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i="0"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i="0"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3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i="0"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3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i="0"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3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i="0"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3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i="0"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3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i="0"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3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i="0"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3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i="0"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3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i="0"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3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3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i="0"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i="0"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473659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7709249" y="2222753"/>
            <a:ext cx="4376732"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2023</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9063284"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7884160" y="3705081"/>
            <a:ext cx="4041351" cy="40626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lgn="ctr">
              <a:defRPr/>
            </a:pPr>
            <a:r>
              <a:rPr lang="en-GB" sz="4000" dirty="0">
                <a:solidFill>
                  <a:prstClr val="white"/>
                </a:solidFill>
              </a:rPr>
              <a:t>Club Safeguarding Officer </a:t>
            </a: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Update</a:t>
            </a:r>
          </a:p>
          <a:p>
            <a:pPr lvl="0">
              <a:defRPr/>
            </a:pPr>
            <a:endParaRPr lang="en-GB" sz="4000" dirty="0">
              <a:solidFill>
                <a:prstClr val="white"/>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BB77240-C323-4846-A9DF-A8862CD43DAD}"/>
              </a:ext>
            </a:extLst>
          </p:cNvPr>
          <p:cNvSpPr txBox="1"/>
          <p:nvPr/>
        </p:nvSpPr>
        <p:spPr>
          <a:xfrm>
            <a:off x="321732" y="32984"/>
            <a:ext cx="7024032" cy="6694140"/>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u="sng" dirty="0">
                <a:solidFill>
                  <a:prstClr val="black"/>
                </a:solidFill>
                <a:latin typeface="Calibri" panose="020F0502020204030204"/>
              </a:rPr>
              <a:t>Welfare</a:t>
            </a: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 Officer Update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lvl="0"/>
            <a:r>
              <a:rPr lang="en-GB" sz="1500" dirty="0">
                <a:solidFill>
                  <a:prstClr val="black"/>
                </a:solidFill>
              </a:rPr>
              <a:t>The number of members asking for checks to be done remains small. I still do not have access to initiate checks and am grateful to Martin Gentle who has always done this promptly. Members are still encouraged to do this via their home County as this is the preferred option.</a:t>
            </a:r>
          </a:p>
          <a:p>
            <a:pPr lvl="0"/>
            <a:r>
              <a:rPr lang="en-GB" sz="1500" dirty="0">
                <a:solidFill>
                  <a:prstClr val="black"/>
                </a:solidFill>
              </a:rPr>
              <a:t>Individual Club Welfare Officers have been allowed to carry out DBS checks since 12 April, as face to face interviews can be carried out. Video link checks are no longer allowed. Please remember to sign up for the annual update when your application is processed.</a:t>
            </a:r>
          </a:p>
          <a:p>
            <a:pPr lvl="0"/>
            <a:endParaRPr lang="en-GB" sz="1500" dirty="0">
              <a:solidFill>
                <a:prstClr val="black"/>
              </a:solidFill>
            </a:endParaRPr>
          </a:p>
          <a:p>
            <a:pPr lvl="0"/>
            <a:r>
              <a:rPr lang="en-GB" sz="1500" dirty="0">
                <a:solidFill>
                  <a:prstClr val="black"/>
                </a:solidFill>
              </a:rPr>
              <a:t>The rule change before you tonight is at the behest of the ECB who asked for the role of Club Welfare Officer to be changed to Club Safeguarding Officer by 31 March 2021.</a:t>
            </a:r>
          </a:p>
          <a:p>
            <a:pPr lvl="0"/>
            <a:endParaRPr lang="en-GB" sz="1500" dirty="0">
              <a:solidFill>
                <a:prstClr val="black"/>
              </a:solidFill>
            </a:endParaRPr>
          </a:p>
          <a:p>
            <a:pPr lvl="0"/>
            <a:endParaRPr lang="en-GB" sz="1500" dirty="0">
              <a:solidFill>
                <a:prstClr val="black"/>
              </a:solidFill>
            </a:endParaRPr>
          </a:p>
          <a:p>
            <a:pPr lvl="0"/>
            <a:endParaRPr lang="en-GB" sz="1500" dirty="0">
              <a:solidFill>
                <a:prstClr val="black"/>
              </a:solidFill>
            </a:endParaRPr>
          </a:p>
          <a:p>
            <a:pPr lvl="0"/>
            <a:r>
              <a:rPr lang="en-GB" sz="1500" dirty="0">
                <a:solidFill>
                  <a:prstClr val="black"/>
                </a:solidFill>
              </a:rPr>
              <a:t>The Sport Safety Management Plan for 2023 has been updated and signed off by Army Cricket.</a:t>
            </a:r>
          </a:p>
          <a:p>
            <a:pPr lvl="0"/>
            <a:endParaRPr lang="en-GB" sz="1500" dirty="0">
              <a:solidFill>
                <a:prstClr val="black"/>
              </a:solidFill>
            </a:endParaRPr>
          </a:p>
          <a:p>
            <a:pPr lvl="0"/>
            <a:endParaRPr lang="en-GB" sz="1500" dirty="0">
              <a:solidFill>
                <a:prstClr val="black"/>
              </a:solidFill>
            </a:endParaRPr>
          </a:p>
          <a:p>
            <a:pPr lvl="0"/>
            <a:endParaRPr lang="en-GB" sz="1500" dirty="0">
              <a:solidFill>
                <a:prstClr val="black"/>
              </a:solidFill>
            </a:endParaRPr>
          </a:p>
          <a:p>
            <a:pPr lvl="0"/>
            <a:endParaRPr lang="en-GB" sz="1500" dirty="0">
              <a:solidFill>
                <a:prstClr val="black"/>
              </a:solidFill>
            </a:endParaRPr>
          </a:p>
          <a:p>
            <a:pPr lvl="0"/>
            <a:endParaRPr lang="en-GB" sz="1500" dirty="0">
              <a:solidFill>
                <a:prstClr val="black"/>
              </a:solidFill>
            </a:endParaRPr>
          </a:p>
          <a:p>
            <a:pPr lvl="0"/>
            <a:endParaRPr lang="en-GB" sz="1500" dirty="0">
              <a:solidFill>
                <a:prstClr val="black"/>
              </a:solidFill>
            </a:endParaRPr>
          </a:p>
          <a:p>
            <a:pPr lvl="0"/>
            <a:endParaRPr lang="en-GB" sz="1500" dirty="0">
              <a:solidFill>
                <a:prstClr val="black"/>
              </a:solidFill>
            </a:endParaRPr>
          </a:p>
          <a:p>
            <a:pPr lvl="0"/>
            <a:endParaRPr lang="en-GB" sz="1500" dirty="0">
              <a:solidFill>
                <a:prstClr val="black"/>
              </a:solidFill>
            </a:endParaRPr>
          </a:p>
          <a:p>
            <a:pPr lvl="0"/>
            <a:endParaRPr lang="en-GB" sz="1500" dirty="0">
              <a:solidFill>
                <a:prstClr val="black"/>
              </a:solidFill>
            </a:endParaRPr>
          </a:p>
        </p:txBody>
      </p:sp>
    </p:spTree>
    <p:extLst>
      <p:ext uri="{BB962C8B-B14F-4D97-AF65-F5344CB8AC3E}">
        <p14:creationId xmlns:p14="http://schemas.microsoft.com/office/powerpoint/2010/main" val="262814141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7709249" y="2222753"/>
            <a:ext cx="4376732"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2023</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9063284"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7884160" y="3705081"/>
            <a:ext cx="4041351" cy="34470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Navy Member Update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BB77240-C323-4846-A9DF-A8862CD43DAD}"/>
              </a:ext>
            </a:extLst>
          </p:cNvPr>
          <p:cNvSpPr txBox="1"/>
          <p:nvPr/>
        </p:nvSpPr>
        <p:spPr>
          <a:xfrm>
            <a:off x="321732" y="32984"/>
            <a:ext cx="7024032" cy="6786473"/>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Navy Season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No Update provide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New Navy Rep being sourced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A picture containing drawing&#10;&#10;Description automatically generated">
            <a:extLst>
              <a:ext uri="{FF2B5EF4-FFF2-40B4-BE49-F238E27FC236}">
                <a16:creationId xmlns:a16="http://schemas.microsoft.com/office/drawing/2014/main" id="{EB9F3FF3-33FE-4BAA-A873-09B89A73B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4479" y="5934466"/>
            <a:ext cx="634365" cy="762664"/>
          </a:xfrm>
          <a:prstGeom prst="rect">
            <a:avLst/>
          </a:prstGeom>
        </p:spPr>
      </p:pic>
    </p:spTree>
    <p:extLst>
      <p:ext uri="{BB962C8B-B14F-4D97-AF65-F5344CB8AC3E}">
        <p14:creationId xmlns:p14="http://schemas.microsoft.com/office/powerpoint/2010/main" val="385845806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7709249" y="2222753"/>
            <a:ext cx="4376732"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2023</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9063284"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7884160" y="3705081"/>
            <a:ext cx="4041351" cy="34470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prstClr val="white"/>
                </a:solidFill>
                <a:latin typeface="Calibri" panose="020F0502020204030204"/>
              </a:rPr>
              <a:t>Army Member</a:t>
            </a: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 Update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BB77240-C323-4846-A9DF-A8862CD43DAD}"/>
              </a:ext>
            </a:extLst>
          </p:cNvPr>
          <p:cNvSpPr txBox="1"/>
          <p:nvPr/>
        </p:nvSpPr>
        <p:spPr>
          <a:xfrm>
            <a:off x="321732" y="32984"/>
            <a:ext cx="7024032" cy="6771084"/>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Army Season Review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lvl="0"/>
            <a:endParaRPr lang="en-GB" sz="1400" dirty="0">
              <a:solidFill>
                <a:prstClr val="black"/>
              </a:solidFill>
            </a:endParaRPr>
          </a:p>
          <a:p>
            <a:pPr lvl="0"/>
            <a:r>
              <a:rPr lang="en-GB" sz="1600" dirty="0">
                <a:solidFill>
                  <a:prstClr val="black"/>
                </a:solidFill>
              </a:rPr>
              <a:t>Thank you to all Army Officials who have supported the ACO this season. In the Army Cricket association there have been several changes:</a:t>
            </a:r>
          </a:p>
          <a:p>
            <a:pPr lvl="0"/>
            <a:endParaRPr lang="en-GB" sz="1600" dirty="0">
              <a:solidFill>
                <a:prstClr val="black"/>
              </a:solidFill>
            </a:endParaRPr>
          </a:p>
          <a:p>
            <a:pPr marL="342900" lvl="0" indent="-342900">
              <a:buAutoNum type="arabicPeriod"/>
            </a:pPr>
            <a:r>
              <a:rPr lang="en-GB" sz="1600" dirty="0">
                <a:solidFill>
                  <a:prstClr val="black"/>
                </a:solidFill>
              </a:rPr>
              <a:t>New Chairman – Brigadier Matt </a:t>
            </a:r>
            <a:r>
              <a:rPr lang="en-GB" sz="1600" dirty="0" err="1">
                <a:solidFill>
                  <a:prstClr val="black"/>
                </a:solidFill>
              </a:rPr>
              <a:t>Cansdale</a:t>
            </a:r>
            <a:endParaRPr lang="en-GB" sz="1600" dirty="0">
              <a:solidFill>
                <a:prstClr val="black"/>
              </a:solidFill>
            </a:endParaRPr>
          </a:p>
          <a:p>
            <a:pPr marL="342900" lvl="0" indent="-342900">
              <a:buAutoNum type="arabicPeriod"/>
            </a:pPr>
            <a:r>
              <a:rPr lang="en-GB" sz="1600" dirty="0">
                <a:solidFill>
                  <a:prstClr val="black"/>
                </a:solidFill>
              </a:rPr>
              <a:t>New Secretary – Major Frank Greenwood</a:t>
            </a:r>
          </a:p>
          <a:p>
            <a:pPr lvl="0"/>
            <a:endParaRPr lang="en-GB" sz="1600" dirty="0">
              <a:solidFill>
                <a:prstClr val="black"/>
              </a:solidFill>
            </a:endParaRPr>
          </a:p>
          <a:p>
            <a:pPr lvl="0"/>
            <a:r>
              <a:rPr lang="en-GB" sz="1600" dirty="0">
                <a:solidFill>
                  <a:prstClr val="black"/>
                </a:solidFill>
              </a:rPr>
              <a:t>There has also been changes to the Power Cup, Division 2 has now been made more competitive after promotion of the RAC and Infantry to Division 1 last season. The AGC now have a 2</a:t>
            </a:r>
            <a:r>
              <a:rPr lang="en-GB" sz="1600" baseline="30000" dirty="0">
                <a:solidFill>
                  <a:prstClr val="black"/>
                </a:solidFill>
              </a:rPr>
              <a:t>nd</a:t>
            </a:r>
            <a:r>
              <a:rPr lang="en-GB" sz="1600" dirty="0">
                <a:solidFill>
                  <a:prstClr val="black"/>
                </a:solidFill>
              </a:rPr>
              <a:t> team and the Brigade Of Gurkhas are now in Division 2.</a:t>
            </a:r>
          </a:p>
          <a:p>
            <a:pPr lvl="0"/>
            <a:endParaRPr lang="en-GB" sz="1400" dirty="0">
              <a:solidFill>
                <a:prstClr val="black"/>
              </a:solidFill>
            </a:endParaRPr>
          </a:p>
          <a:p>
            <a:pPr lvl="0"/>
            <a:r>
              <a:rPr lang="en-GB" sz="1600" dirty="0">
                <a:solidFill>
                  <a:prstClr val="black"/>
                </a:solidFill>
              </a:rPr>
              <a:t>Last Season the training team trained 7 new Army Umpires and I have been in touch to hopefully get them standing this season</a:t>
            </a:r>
          </a:p>
          <a:p>
            <a:pPr lvl="0"/>
            <a:endParaRPr lang="en-GB" sz="1600" dirty="0">
              <a:solidFill>
                <a:prstClr val="black"/>
              </a:solidFill>
            </a:endParaRPr>
          </a:p>
          <a:p>
            <a:pPr lvl="0"/>
            <a:r>
              <a:rPr lang="en-GB" sz="1600" dirty="0">
                <a:solidFill>
                  <a:prstClr val="black"/>
                </a:solidFill>
              </a:rPr>
              <a:t>Work continues to tidy up the Army Umpires list to make sure they are current and up to date</a:t>
            </a:r>
            <a:r>
              <a:rPr lang="en-GB" sz="1400" dirty="0">
                <a:solidFill>
                  <a:prstClr val="black"/>
                </a:solidFill>
              </a:rPr>
              <a:t>.</a:t>
            </a:r>
          </a:p>
          <a:p>
            <a:pPr lvl="0"/>
            <a:endParaRPr lang="en-GB" sz="1400" dirty="0">
              <a:solidFill>
                <a:prstClr val="black"/>
              </a:solidFill>
            </a:endParaRPr>
          </a:p>
          <a:p>
            <a:pPr lvl="0"/>
            <a:endParaRPr lang="en-GB" sz="1400" dirty="0">
              <a:solidFill>
                <a:prstClr val="black"/>
              </a:solidFill>
            </a:endParaRPr>
          </a:p>
          <a:p>
            <a:pPr lvl="0"/>
            <a:endParaRPr lang="en-GB" sz="1400" dirty="0">
              <a:solidFill>
                <a:prstClr val="black"/>
              </a:solidFill>
            </a:endParaRPr>
          </a:p>
          <a:p>
            <a:pPr lvl="0"/>
            <a:endParaRPr lang="en-GB" sz="1400" dirty="0">
              <a:solidFill>
                <a:prstClr val="black"/>
              </a:solidFill>
            </a:endParaRPr>
          </a:p>
          <a:p>
            <a:pPr lvl="0"/>
            <a:r>
              <a:rPr lang="en-GB" sz="1400" dirty="0">
                <a:solidFill>
                  <a:prstClr val="black"/>
                </a:solidFill>
              </a:rPr>
              <a:t>WO2 </a:t>
            </a:r>
            <a:r>
              <a:rPr lang="en-GB" sz="1400" dirty="0" err="1">
                <a:solidFill>
                  <a:prstClr val="black"/>
                </a:solidFill>
              </a:rPr>
              <a:t>Sarvjit</a:t>
            </a:r>
            <a:r>
              <a:rPr lang="en-GB" sz="1400" dirty="0">
                <a:solidFill>
                  <a:prstClr val="black"/>
                </a:solidFill>
              </a:rPr>
              <a:t> Singh MBE</a:t>
            </a:r>
          </a:p>
          <a:p>
            <a:pPr lvl="0"/>
            <a:endParaRPr lang="en-GB" sz="1400" dirty="0">
              <a:solidFill>
                <a:prstClr val="black"/>
              </a:solidFill>
            </a:endParaRPr>
          </a:p>
          <a:p>
            <a:pPr lvl="0"/>
            <a:endParaRPr lang="en-GB" sz="1400" dirty="0">
              <a:solidFill>
                <a:prstClr val="black"/>
              </a:solidFill>
            </a:endParaRPr>
          </a:p>
          <a:p>
            <a:pPr lvl="0"/>
            <a:endParaRPr lang="en-GB" sz="1400" dirty="0">
              <a:solidFill>
                <a:prstClr val="black"/>
              </a:solidFill>
            </a:endParaRPr>
          </a:p>
        </p:txBody>
      </p:sp>
      <p:pic>
        <p:nvPicPr>
          <p:cNvPr id="7" name="Picture 6" descr="A picture containing drawing&#10;&#10;Description automatically generated">
            <a:extLst>
              <a:ext uri="{FF2B5EF4-FFF2-40B4-BE49-F238E27FC236}">
                <a16:creationId xmlns:a16="http://schemas.microsoft.com/office/drawing/2014/main" id="{84543BE0-30F8-4A9A-BB86-363623245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8288" y="5695777"/>
            <a:ext cx="965856" cy="828438"/>
          </a:xfrm>
          <a:prstGeom prst="rect">
            <a:avLst/>
          </a:prstGeom>
        </p:spPr>
      </p:pic>
    </p:spTree>
    <p:extLst>
      <p:ext uri="{BB962C8B-B14F-4D97-AF65-F5344CB8AC3E}">
        <p14:creationId xmlns:p14="http://schemas.microsoft.com/office/powerpoint/2010/main" val="412105690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7709249" y="2222753"/>
            <a:ext cx="4376732"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2023</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9063284"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7884160" y="3705081"/>
            <a:ext cx="4041351" cy="28315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RAF Member Update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BB77240-C323-4846-A9DF-A8862CD43DAD}"/>
              </a:ext>
            </a:extLst>
          </p:cNvPr>
          <p:cNvSpPr txBox="1"/>
          <p:nvPr/>
        </p:nvSpPr>
        <p:spPr>
          <a:xfrm>
            <a:off x="321732" y="32984"/>
            <a:ext cx="7024032" cy="6740307"/>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bg1"/>
                </a:solidFill>
                <a:effectLst/>
                <a:uLnTx/>
                <a:uFillTx/>
                <a:latin typeface="Calibri" panose="020F0502020204030204"/>
                <a:ea typeface="+mn-ea"/>
                <a:cs typeface="+mn-cs"/>
              </a:rPr>
              <a:t>No Update provide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bg1"/>
                </a:solidFill>
                <a:effectLst/>
                <a:uLnTx/>
                <a:uFillTx/>
                <a:latin typeface="Calibri" panose="020F0502020204030204"/>
                <a:ea typeface="+mn-ea"/>
                <a:cs typeface="+mn-cs"/>
              </a:rPr>
              <a:t>New RAF Rep being sourced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A close up of a sign&#10;&#10;Description automatically generated">
            <a:extLst>
              <a:ext uri="{FF2B5EF4-FFF2-40B4-BE49-F238E27FC236}">
                <a16:creationId xmlns:a16="http://schemas.microsoft.com/office/drawing/2014/main" id="{C4F6CDEE-A238-4CFE-9BF6-502B169C37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135" y="5974080"/>
            <a:ext cx="1575650" cy="685407"/>
          </a:xfrm>
          <a:prstGeom prst="rect">
            <a:avLst/>
          </a:prstGeom>
        </p:spPr>
      </p:pic>
    </p:spTree>
    <p:extLst>
      <p:ext uri="{BB962C8B-B14F-4D97-AF65-F5344CB8AC3E}">
        <p14:creationId xmlns:p14="http://schemas.microsoft.com/office/powerpoint/2010/main" val="176233289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7709249" y="2222753"/>
            <a:ext cx="4376732"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2023</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9063284"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7884160" y="3705081"/>
            <a:ext cx="4041351" cy="34470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prstClr val="white"/>
                </a:solidFill>
                <a:latin typeface="Calibri" panose="020F0502020204030204"/>
              </a:rPr>
              <a:t>Civilian Member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Updates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BB77240-C323-4846-A9DF-A8862CD43DAD}"/>
              </a:ext>
            </a:extLst>
          </p:cNvPr>
          <p:cNvSpPr txBox="1"/>
          <p:nvPr/>
        </p:nvSpPr>
        <p:spPr>
          <a:xfrm>
            <a:off x="321732" y="32984"/>
            <a:ext cx="7024032" cy="10464403"/>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u="sng" dirty="0">
                <a:solidFill>
                  <a:prstClr val="black"/>
                </a:solidFill>
                <a:latin typeface="Calibri" panose="020F0502020204030204"/>
              </a:rPr>
              <a:t>Civilian Member Updates</a:t>
            </a: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i="0"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strike="noStrike" kern="1200" cap="none" spc="0" normalizeH="0" baseline="0" noProof="0" dirty="0">
                <a:ln>
                  <a:noFill/>
                </a:ln>
                <a:solidFill>
                  <a:prstClr val="black"/>
                </a:solidFill>
                <a:effectLst/>
                <a:uLnTx/>
                <a:uFillTx/>
                <a:latin typeface="Calibri" panose="020F0502020204030204"/>
                <a:ea typeface="+mn-ea"/>
                <a:cs typeface="+mn-cs"/>
              </a:rPr>
              <a:t>I took on this role last year after George sadly resigned for personal reasons and recognised through my Deputy Appointers role that over 50% of the UKAF ACO membership are Veterans, or Civilian, so it is important to ensure their views and aspirations are equally represented with those of their Service colleagues.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strike="noStrike" kern="1200" cap="none" spc="0" normalizeH="0" baseline="0" noProof="0" dirty="0">
                <a:ln>
                  <a:noFill/>
                </a:ln>
                <a:solidFill>
                  <a:prstClr val="black"/>
                </a:solidFill>
                <a:effectLst/>
                <a:uLnTx/>
                <a:uFillTx/>
                <a:latin typeface="Calibri" panose="020F0502020204030204"/>
                <a:ea typeface="+mn-ea"/>
                <a:cs typeface="+mn-cs"/>
              </a:rPr>
              <a:t>Most of us I think understand the military core values that drive the associations Constitution to ensure all three services are pivotal in supporting the number of appointments we see UKAF ACO need to support each year. This being the case, focus must always be on growing these numbers within the services themselves. However, we all recognise the growing pressures our forces are undergoing at this time and that’s where we are well placed to share the load as to speak.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strike="noStrike" kern="1200" cap="none" spc="0" normalizeH="0" baseline="0" noProof="0" dirty="0">
                <a:ln>
                  <a:noFill/>
                </a:ln>
                <a:solidFill>
                  <a:prstClr val="black"/>
                </a:solidFill>
                <a:effectLst/>
                <a:uLnTx/>
                <a:uFillTx/>
                <a:latin typeface="Calibri" panose="020F0502020204030204"/>
                <a:ea typeface="+mn-ea"/>
                <a:cs typeface="+mn-cs"/>
              </a:rPr>
              <a:t>To this end, the majority of 2022 appointments were filled by non service officials, but with recent ECB ACO initiatives to improve Training, Education and Umpires Pathway, combined with Rick Saunders taking over the UKAF ACO Performance role the future looks bright for UKAF ACO and I look forward to representing and supporting Veterans and Civilian members going forward.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strike="noStrike" kern="1200" cap="none" spc="0" normalizeH="0" baseline="0" noProof="0" dirty="0">
                <a:ln>
                  <a:noFill/>
                </a:ln>
                <a:solidFill>
                  <a:prstClr val="black"/>
                </a:solidFill>
                <a:effectLst/>
                <a:uLnTx/>
                <a:uFillTx/>
                <a:latin typeface="Calibri" panose="020F0502020204030204"/>
                <a:ea typeface="+mn-ea"/>
                <a:cs typeface="+mn-cs"/>
              </a:rPr>
              <a:t>Dave Young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strike="noStrike" kern="1200" cap="none" spc="0" normalizeH="0" baseline="0" noProof="0" dirty="0">
                <a:ln>
                  <a:noFill/>
                </a:ln>
                <a:solidFill>
                  <a:prstClr val="black"/>
                </a:solidFill>
                <a:effectLst/>
                <a:uLnTx/>
                <a:uFillTx/>
                <a:latin typeface="Calibri" panose="020F0502020204030204"/>
                <a:ea typeface="+mn-ea"/>
                <a:cs typeface="+mn-cs"/>
              </a:rPr>
              <a:t>Email: young.1s@ntlworld.com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strike="noStrike" kern="1200" cap="none" spc="0" normalizeH="0" baseline="0" noProof="0" dirty="0">
                <a:ln>
                  <a:noFill/>
                </a:ln>
                <a:solidFill>
                  <a:prstClr val="black"/>
                </a:solidFill>
                <a:effectLst/>
                <a:uLnTx/>
                <a:uFillTx/>
                <a:latin typeface="Calibri" panose="020F0502020204030204"/>
                <a:ea typeface="+mn-ea"/>
                <a:cs typeface="+mn-cs"/>
              </a:rPr>
              <a:t>Mob: 07941521020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91284BB-6D26-2286-E207-F40E01F9F46A}"/>
              </a:ext>
            </a:extLst>
          </p:cNvPr>
          <p:cNvPicPr>
            <a:picLocks noChangeAspect="1"/>
          </p:cNvPicPr>
          <p:nvPr/>
        </p:nvPicPr>
        <p:blipFill>
          <a:blip r:embed="rId3"/>
          <a:stretch>
            <a:fillRect/>
          </a:stretch>
        </p:blipFill>
        <p:spPr>
          <a:xfrm>
            <a:off x="5605177" y="5541012"/>
            <a:ext cx="1740587" cy="985238"/>
          </a:xfrm>
          <a:prstGeom prst="rect">
            <a:avLst/>
          </a:prstGeom>
        </p:spPr>
      </p:pic>
    </p:spTree>
    <p:extLst>
      <p:ext uri="{BB962C8B-B14F-4D97-AF65-F5344CB8AC3E}">
        <p14:creationId xmlns:p14="http://schemas.microsoft.com/office/powerpoint/2010/main" val="217852311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7709249" y="2222753"/>
            <a:ext cx="4376732"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2023</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9063284"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7884160" y="3705081"/>
            <a:ext cx="4041351" cy="28315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4000"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Welcome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BB77240-C323-4846-A9DF-A8862CD43DAD}"/>
              </a:ext>
            </a:extLst>
          </p:cNvPr>
          <p:cNvSpPr txBox="1"/>
          <p:nvPr/>
        </p:nvSpPr>
        <p:spPr>
          <a:xfrm>
            <a:off x="314779" y="92354"/>
            <a:ext cx="7024032" cy="6463308"/>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7474ADA-4199-CCD6-0C8D-6E16A56BC334}"/>
              </a:ext>
            </a:extLst>
          </p:cNvPr>
          <p:cNvSpPr txBox="1"/>
          <p:nvPr/>
        </p:nvSpPr>
        <p:spPr>
          <a:xfrm>
            <a:off x="819150" y="476250"/>
            <a:ext cx="5924550" cy="3600986"/>
          </a:xfrm>
          <a:prstGeom prst="rect">
            <a:avLst/>
          </a:prstGeom>
          <a:noFill/>
        </p:spPr>
        <p:txBody>
          <a:bodyPr wrap="square" rtlCol="0">
            <a:spAutoFit/>
          </a:bodyPr>
          <a:lstStyle/>
          <a:p>
            <a:pPr algn="ctr"/>
            <a:r>
              <a:rPr lang="en-GB" sz="2400" b="1" u="sng" dirty="0">
                <a:solidFill>
                  <a:schemeClr val="bg1"/>
                </a:solidFill>
              </a:rPr>
              <a:t>UKAF ACO AGM 2023</a:t>
            </a:r>
          </a:p>
          <a:p>
            <a:pPr algn="ctr"/>
            <a:r>
              <a:rPr lang="en-GB" sz="2400" b="1" u="sng" dirty="0">
                <a:solidFill>
                  <a:schemeClr val="bg1"/>
                </a:solidFill>
              </a:rPr>
              <a:t>DMS Lichfield, Whittington Barracks</a:t>
            </a:r>
          </a:p>
          <a:p>
            <a:pPr algn="ctr"/>
            <a:r>
              <a:rPr lang="en-GB" sz="2400" b="1" u="sng" dirty="0">
                <a:solidFill>
                  <a:schemeClr val="bg1"/>
                </a:solidFill>
              </a:rPr>
              <a:t>Friday 31</a:t>
            </a:r>
            <a:r>
              <a:rPr lang="en-GB" sz="2400" b="1" u="sng" baseline="30000" dirty="0">
                <a:solidFill>
                  <a:schemeClr val="bg1"/>
                </a:solidFill>
              </a:rPr>
              <a:t>st</a:t>
            </a:r>
            <a:r>
              <a:rPr lang="en-GB" sz="2400" b="1" u="sng" dirty="0">
                <a:solidFill>
                  <a:schemeClr val="bg1"/>
                </a:solidFill>
              </a:rPr>
              <a:t> March 2023</a:t>
            </a:r>
          </a:p>
          <a:p>
            <a:endParaRPr lang="en-GB" dirty="0">
              <a:solidFill>
                <a:schemeClr val="bg1"/>
              </a:solidFill>
            </a:endParaRPr>
          </a:p>
          <a:p>
            <a:endParaRPr lang="en-GB" dirty="0">
              <a:solidFill>
                <a:schemeClr val="bg1"/>
              </a:solidFill>
            </a:endParaRPr>
          </a:p>
          <a:p>
            <a:r>
              <a:rPr lang="en-GB" sz="2400" dirty="0">
                <a:solidFill>
                  <a:schemeClr val="bg1"/>
                </a:solidFill>
              </a:rPr>
              <a:t>Members Present: 22</a:t>
            </a:r>
          </a:p>
          <a:p>
            <a:r>
              <a:rPr lang="en-GB" sz="2400" dirty="0">
                <a:solidFill>
                  <a:schemeClr val="bg1"/>
                </a:solidFill>
              </a:rPr>
              <a:t>Members Present Virtual: 16</a:t>
            </a:r>
          </a:p>
          <a:p>
            <a:r>
              <a:rPr lang="en-GB" sz="2400" dirty="0">
                <a:solidFill>
                  <a:schemeClr val="bg1"/>
                </a:solidFill>
              </a:rPr>
              <a:t>Total: 38</a:t>
            </a:r>
          </a:p>
          <a:p>
            <a:endParaRPr lang="en-GB" sz="2400" dirty="0">
              <a:solidFill>
                <a:schemeClr val="bg1"/>
              </a:solidFill>
            </a:endParaRPr>
          </a:p>
          <a:p>
            <a:r>
              <a:rPr lang="en-GB" sz="2400" dirty="0">
                <a:solidFill>
                  <a:schemeClr val="bg1"/>
                </a:solidFill>
              </a:rPr>
              <a:t>Apologies: 18</a:t>
            </a:r>
          </a:p>
        </p:txBody>
      </p:sp>
    </p:spTree>
    <p:extLst>
      <p:ext uri="{BB962C8B-B14F-4D97-AF65-F5344CB8AC3E}">
        <p14:creationId xmlns:p14="http://schemas.microsoft.com/office/powerpoint/2010/main" val="229609289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7709249" y="2222753"/>
            <a:ext cx="4376732"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2023</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9063284"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7884160" y="3275710"/>
            <a:ext cx="4041351" cy="40626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UKAF ACO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Executive Committee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Vote Results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BB77240-C323-4846-A9DF-A8862CD43DAD}"/>
              </a:ext>
            </a:extLst>
          </p:cNvPr>
          <p:cNvSpPr txBox="1"/>
          <p:nvPr/>
        </p:nvSpPr>
        <p:spPr>
          <a:xfrm>
            <a:off x="314779" y="79684"/>
            <a:ext cx="7024032" cy="6740307"/>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26E3B78-53B4-497A-8052-72FA5A77EF50}"/>
              </a:ext>
            </a:extLst>
          </p:cNvPr>
          <p:cNvPicPr>
            <a:picLocks noChangeAspect="1"/>
          </p:cNvPicPr>
          <p:nvPr/>
        </p:nvPicPr>
        <p:blipFill>
          <a:blip r:embed="rId3"/>
          <a:stretch>
            <a:fillRect/>
          </a:stretch>
        </p:blipFill>
        <p:spPr>
          <a:xfrm>
            <a:off x="561092" y="149913"/>
            <a:ext cx="415136" cy="472920"/>
          </a:xfrm>
          <a:prstGeom prst="rect">
            <a:avLst/>
          </a:prstGeom>
        </p:spPr>
      </p:pic>
      <p:pic>
        <p:nvPicPr>
          <p:cNvPr id="9" name="Picture 8">
            <a:extLst>
              <a:ext uri="{FF2B5EF4-FFF2-40B4-BE49-F238E27FC236}">
                <a16:creationId xmlns:a16="http://schemas.microsoft.com/office/drawing/2014/main" id="{F72D29E1-C657-4480-88BA-BDFDC6DA3A15}"/>
              </a:ext>
            </a:extLst>
          </p:cNvPr>
          <p:cNvPicPr>
            <a:picLocks noChangeAspect="1"/>
          </p:cNvPicPr>
          <p:nvPr/>
        </p:nvPicPr>
        <p:blipFill>
          <a:blip r:embed="rId4"/>
          <a:stretch>
            <a:fillRect/>
          </a:stretch>
        </p:blipFill>
        <p:spPr>
          <a:xfrm>
            <a:off x="6723787" y="156835"/>
            <a:ext cx="414564" cy="469433"/>
          </a:xfrm>
          <a:prstGeom prst="rect">
            <a:avLst/>
          </a:prstGeom>
        </p:spPr>
      </p:pic>
      <p:sp>
        <p:nvSpPr>
          <p:cNvPr id="10" name="TextBox 9">
            <a:extLst>
              <a:ext uri="{FF2B5EF4-FFF2-40B4-BE49-F238E27FC236}">
                <a16:creationId xmlns:a16="http://schemas.microsoft.com/office/drawing/2014/main" id="{38A7B2DF-4C01-4413-86C6-399A977CF4A4}"/>
              </a:ext>
            </a:extLst>
          </p:cNvPr>
          <p:cNvSpPr txBox="1"/>
          <p:nvPr/>
        </p:nvSpPr>
        <p:spPr>
          <a:xfrm>
            <a:off x="1039902" y="238539"/>
            <a:ext cx="568388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UKAF ACO EXECUTIVE COMMITTEE</a:t>
            </a:r>
          </a:p>
        </p:txBody>
      </p:sp>
      <p:graphicFrame>
        <p:nvGraphicFramePr>
          <p:cNvPr id="13" name="Table 13">
            <a:extLst>
              <a:ext uri="{FF2B5EF4-FFF2-40B4-BE49-F238E27FC236}">
                <a16:creationId xmlns:a16="http://schemas.microsoft.com/office/drawing/2014/main" id="{CDFC162D-9F11-44AC-9650-93177645BF0D}"/>
              </a:ext>
            </a:extLst>
          </p:cNvPr>
          <p:cNvGraphicFramePr>
            <a:graphicFrameLocks noGrp="1"/>
          </p:cNvGraphicFramePr>
          <p:nvPr>
            <p:extLst>
              <p:ext uri="{D42A27DB-BD31-4B8C-83A1-F6EECF244321}">
                <p14:modId xmlns:p14="http://schemas.microsoft.com/office/powerpoint/2010/main" val="4202520394"/>
              </p:ext>
            </p:extLst>
          </p:nvPr>
        </p:nvGraphicFramePr>
        <p:xfrm>
          <a:off x="471882" y="856758"/>
          <a:ext cx="5459135" cy="5308600"/>
        </p:xfrm>
        <a:graphic>
          <a:graphicData uri="http://schemas.openxmlformats.org/drawingml/2006/table">
            <a:tbl>
              <a:tblPr firstRow="1" bandRow="1">
                <a:tableStyleId>{5C22544A-7EE6-4342-B048-85BDC9FD1C3A}</a:tableStyleId>
              </a:tblPr>
              <a:tblGrid>
                <a:gridCol w="3110217">
                  <a:extLst>
                    <a:ext uri="{9D8B030D-6E8A-4147-A177-3AD203B41FA5}">
                      <a16:colId xmlns:a16="http://schemas.microsoft.com/office/drawing/2014/main" val="1139884269"/>
                    </a:ext>
                  </a:extLst>
                </a:gridCol>
                <a:gridCol w="2348918">
                  <a:extLst>
                    <a:ext uri="{9D8B030D-6E8A-4147-A177-3AD203B41FA5}">
                      <a16:colId xmlns:a16="http://schemas.microsoft.com/office/drawing/2014/main" val="2984758217"/>
                    </a:ext>
                  </a:extLst>
                </a:gridCol>
              </a:tblGrid>
              <a:tr h="370840">
                <a:tc>
                  <a:txBody>
                    <a:bodyPr/>
                    <a:lstStyle/>
                    <a:p>
                      <a:r>
                        <a:rPr lang="en-GB" sz="1200" dirty="0"/>
                        <a:t>Position</a:t>
                      </a:r>
                    </a:p>
                  </a:txBody>
                  <a:tcPr/>
                </a:tc>
                <a:tc>
                  <a:txBody>
                    <a:bodyPr/>
                    <a:lstStyle/>
                    <a:p>
                      <a:r>
                        <a:rPr lang="en-GB" sz="1200" dirty="0"/>
                        <a:t>Position Holder</a:t>
                      </a:r>
                    </a:p>
                  </a:txBody>
                  <a:tcPr/>
                </a:tc>
                <a:extLst>
                  <a:ext uri="{0D108BD9-81ED-4DB2-BD59-A6C34878D82A}">
                    <a16:rowId xmlns:a16="http://schemas.microsoft.com/office/drawing/2014/main" val="4015893821"/>
                  </a:ext>
                </a:extLst>
              </a:tr>
              <a:tr h="269828">
                <a:tc>
                  <a:txBody>
                    <a:bodyPr/>
                    <a:lstStyle/>
                    <a:p>
                      <a:r>
                        <a:rPr lang="en-GB" sz="1200" dirty="0"/>
                        <a:t>Chairman</a:t>
                      </a:r>
                    </a:p>
                  </a:txBody>
                  <a:tcPr/>
                </a:tc>
                <a:tc>
                  <a:txBody>
                    <a:bodyPr/>
                    <a:lstStyle/>
                    <a:p>
                      <a:r>
                        <a:rPr lang="en-GB" sz="1200" dirty="0"/>
                        <a:t>Ben Hood</a:t>
                      </a:r>
                    </a:p>
                  </a:txBody>
                  <a:tcPr/>
                </a:tc>
                <a:extLst>
                  <a:ext uri="{0D108BD9-81ED-4DB2-BD59-A6C34878D82A}">
                    <a16:rowId xmlns:a16="http://schemas.microsoft.com/office/drawing/2014/main" val="767865363"/>
                  </a:ext>
                </a:extLst>
              </a:tr>
              <a:tr h="257974">
                <a:tc>
                  <a:txBody>
                    <a:bodyPr/>
                    <a:lstStyle/>
                    <a:p>
                      <a:r>
                        <a:rPr lang="en-GB" sz="1200" dirty="0"/>
                        <a:t>General Secretary</a:t>
                      </a:r>
                    </a:p>
                  </a:txBody>
                  <a:tcPr/>
                </a:tc>
                <a:tc>
                  <a:txBody>
                    <a:bodyPr/>
                    <a:lstStyle/>
                    <a:p>
                      <a:r>
                        <a:rPr lang="en-GB" sz="1200" dirty="0"/>
                        <a:t>Alex Rennie</a:t>
                      </a:r>
                    </a:p>
                  </a:txBody>
                  <a:tcPr/>
                </a:tc>
                <a:extLst>
                  <a:ext uri="{0D108BD9-81ED-4DB2-BD59-A6C34878D82A}">
                    <a16:rowId xmlns:a16="http://schemas.microsoft.com/office/drawing/2014/main" val="86536286"/>
                  </a:ext>
                </a:extLst>
              </a:tr>
              <a:tr h="271521">
                <a:tc>
                  <a:txBody>
                    <a:bodyPr/>
                    <a:lstStyle/>
                    <a:p>
                      <a:r>
                        <a:rPr lang="en-GB" sz="1200" dirty="0"/>
                        <a:t>Membership Secretary</a:t>
                      </a:r>
                    </a:p>
                  </a:txBody>
                  <a:tcPr/>
                </a:tc>
                <a:tc>
                  <a:txBody>
                    <a:bodyPr/>
                    <a:lstStyle/>
                    <a:p>
                      <a:r>
                        <a:rPr lang="en-GB" sz="1200" dirty="0"/>
                        <a:t>Out Of Committee Discussion</a:t>
                      </a:r>
                    </a:p>
                  </a:txBody>
                  <a:tcPr/>
                </a:tc>
                <a:extLst>
                  <a:ext uri="{0D108BD9-81ED-4DB2-BD59-A6C34878D82A}">
                    <a16:rowId xmlns:a16="http://schemas.microsoft.com/office/drawing/2014/main" val="3092335080"/>
                  </a:ext>
                </a:extLst>
              </a:tr>
              <a:tr h="271521">
                <a:tc>
                  <a:txBody>
                    <a:bodyPr/>
                    <a:lstStyle/>
                    <a:p>
                      <a:r>
                        <a:rPr lang="en-GB" sz="1200" dirty="0"/>
                        <a:t>Treasurer</a:t>
                      </a:r>
                    </a:p>
                  </a:txBody>
                  <a:tcPr/>
                </a:tc>
                <a:tc>
                  <a:txBody>
                    <a:bodyPr/>
                    <a:lstStyle/>
                    <a:p>
                      <a:r>
                        <a:rPr lang="en-GB" sz="1200" dirty="0"/>
                        <a:t>Nick Soloman</a:t>
                      </a:r>
                    </a:p>
                  </a:txBody>
                  <a:tcPr/>
                </a:tc>
                <a:extLst>
                  <a:ext uri="{0D108BD9-81ED-4DB2-BD59-A6C34878D82A}">
                    <a16:rowId xmlns:a16="http://schemas.microsoft.com/office/drawing/2014/main" val="3814814061"/>
                  </a:ext>
                </a:extLst>
              </a:tr>
              <a:tr h="271521">
                <a:tc>
                  <a:txBody>
                    <a:bodyPr/>
                    <a:lstStyle/>
                    <a:p>
                      <a:r>
                        <a:rPr lang="en-GB" sz="1200" dirty="0"/>
                        <a:t>Education &amp; Training Officer</a:t>
                      </a:r>
                    </a:p>
                  </a:txBody>
                  <a:tcPr/>
                </a:tc>
                <a:tc>
                  <a:txBody>
                    <a:bodyPr/>
                    <a:lstStyle/>
                    <a:p>
                      <a:r>
                        <a:rPr lang="en-GB" sz="1200" dirty="0"/>
                        <a:t>Simon Mellor</a:t>
                      </a:r>
                    </a:p>
                  </a:txBody>
                  <a:tcPr/>
                </a:tc>
                <a:extLst>
                  <a:ext uri="{0D108BD9-81ED-4DB2-BD59-A6C34878D82A}">
                    <a16:rowId xmlns:a16="http://schemas.microsoft.com/office/drawing/2014/main" val="106165442"/>
                  </a:ext>
                </a:extLst>
              </a:tr>
              <a:tr h="271521">
                <a:tc>
                  <a:txBody>
                    <a:bodyPr/>
                    <a:lstStyle/>
                    <a:p>
                      <a:r>
                        <a:rPr lang="en-GB" sz="1200" dirty="0"/>
                        <a:t>Development Officer</a:t>
                      </a:r>
                    </a:p>
                  </a:txBody>
                  <a:tcPr/>
                </a:tc>
                <a:tc>
                  <a:txBody>
                    <a:bodyPr/>
                    <a:lstStyle/>
                    <a:p>
                      <a:r>
                        <a:rPr lang="en-GB" sz="1200" dirty="0"/>
                        <a:t>Richard Saunders</a:t>
                      </a:r>
                    </a:p>
                  </a:txBody>
                  <a:tcPr/>
                </a:tc>
                <a:extLst>
                  <a:ext uri="{0D108BD9-81ED-4DB2-BD59-A6C34878D82A}">
                    <a16:rowId xmlns:a16="http://schemas.microsoft.com/office/drawing/2014/main" val="3662234888"/>
                  </a:ext>
                </a:extLst>
              </a:tr>
              <a:tr h="271521">
                <a:tc>
                  <a:txBody>
                    <a:bodyPr/>
                    <a:lstStyle/>
                    <a:p>
                      <a:r>
                        <a:rPr lang="en-GB" sz="1200" dirty="0"/>
                        <a:t>Umpire Appointments</a:t>
                      </a:r>
                    </a:p>
                  </a:txBody>
                  <a:tcPr/>
                </a:tc>
                <a:tc>
                  <a:txBody>
                    <a:bodyPr/>
                    <a:lstStyle/>
                    <a:p>
                      <a:r>
                        <a:rPr lang="en-GB" sz="1200" dirty="0"/>
                        <a:t>Gary Eustace</a:t>
                      </a:r>
                    </a:p>
                  </a:txBody>
                  <a:tcPr/>
                </a:tc>
                <a:extLst>
                  <a:ext uri="{0D108BD9-81ED-4DB2-BD59-A6C34878D82A}">
                    <a16:rowId xmlns:a16="http://schemas.microsoft.com/office/drawing/2014/main" val="4201056739"/>
                  </a:ext>
                </a:extLst>
              </a:tr>
              <a:tr h="271521">
                <a:tc>
                  <a:txBody>
                    <a:bodyPr/>
                    <a:lstStyle/>
                    <a:p>
                      <a:r>
                        <a:rPr lang="en-GB" sz="1200" dirty="0"/>
                        <a:t>Scorers Officer</a:t>
                      </a:r>
                    </a:p>
                  </a:txBody>
                  <a:tcPr/>
                </a:tc>
                <a:tc>
                  <a:txBody>
                    <a:bodyPr/>
                    <a:lstStyle/>
                    <a:p>
                      <a:r>
                        <a:rPr lang="en-GB" sz="1200" dirty="0"/>
                        <a:t>Linda Judd</a:t>
                      </a:r>
                    </a:p>
                  </a:txBody>
                  <a:tcPr/>
                </a:tc>
                <a:extLst>
                  <a:ext uri="{0D108BD9-81ED-4DB2-BD59-A6C34878D82A}">
                    <a16:rowId xmlns:a16="http://schemas.microsoft.com/office/drawing/2014/main" val="694488020"/>
                  </a:ext>
                </a:extLst>
              </a:tr>
              <a:tr h="271521">
                <a:tc>
                  <a:txBody>
                    <a:bodyPr/>
                    <a:lstStyle/>
                    <a:p>
                      <a:r>
                        <a:rPr lang="en-GB" sz="1200" dirty="0"/>
                        <a:t>Media Officer</a:t>
                      </a:r>
                    </a:p>
                  </a:txBody>
                  <a:tcPr/>
                </a:tc>
                <a:tc>
                  <a:txBody>
                    <a:bodyPr/>
                    <a:lstStyle/>
                    <a:p>
                      <a:r>
                        <a:rPr lang="en-GB" sz="1200" dirty="0"/>
                        <a:t>Richard Isaacs</a:t>
                      </a:r>
                    </a:p>
                  </a:txBody>
                  <a:tcPr/>
                </a:tc>
                <a:extLst>
                  <a:ext uri="{0D108BD9-81ED-4DB2-BD59-A6C34878D82A}">
                    <a16:rowId xmlns:a16="http://schemas.microsoft.com/office/drawing/2014/main" val="2533040346"/>
                  </a:ext>
                </a:extLst>
              </a:tr>
              <a:tr h="271521">
                <a:tc>
                  <a:txBody>
                    <a:bodyPr/>
                    <a:lstStyle/>
                    <a:p>
                      <a:r>
                        <a:rPr lang="en-GB" sz="1200" dirty="0"/>
                        <a:t>Clothing Member</a:t>
                      </a:r>
                    </a:p>
                  </a:txBody>
                  <a:tcPr/>
                </a:tc>
                <a:tc>
                  <a:txBody>
                    <a:bodyPr/>
                    <a:lstStyle/>
                    <a:p>
                      <a:r>
                        <a:rPr lang="en-GB" sz="1200" dirty="0"/>
                        <a:t>Out Of Committee Discussion</a:t>
                      </a:r>
                    </a:p>
                  </a:txBody>
                  <a:tcPr/>
                </a:tc>
                <a:extLst>
                  <a:ext uri="{0D108BD9-81ED-4DB2-BD59-A6C34878D82A}">
                    <a16:rowId xmlns:a16="http://schemas.microsoft.com/office/drawing/2014/main" val="255418117"/>
                  </a:ext>
                </a:extLst>
              </a:tr>
              <a:tr h="271521">
                <a:tc>
                  <a:txBody>
                    <a:bodyPr/>
                    <a:lstStyle/>
                    <a:p>
                      <a:r>
                        <a:rPr lang="en-GB" sz="1200" dirty="0"/>
                        <a:t>Safeguarding Officer</a:t>
                      </a:r>
                    </a:p>
                  </a:txBody>
                  <a:tcPr/>
                </a:tc>
                <a:tc>
                  <a:txBody>
                    <a:bodyPr/>
                    <a:lstStyle/>
                    <a:p>
                      <a:r>
                        <a:rPr lang="en-GB" sz="1200" dirty="0"/>
                        <a:t>John Bowra</a:t>
                      </a:r>
                    </a:p>
                  </a:txBody>
                  <a:tcPr/>
                </a:tc>
                <a:extLst>
                  <a:ext uri="{0D108BD9-81ED-4DB2-BD59-A6C34878D82A}">
                    <a16:rowId xmlns:a16="http://schemas.microsoft.com/office/drawing/2014/main" val="2387175896"/>
                  </a:ext>
                </a:extLst>
              </a:tr>
              <a:tr h="271521">
                <a:tc>
                  <a:txBody>
                    <a:bodyPr/>
                    <a:lstStyle/>
                    <a:p>
                      <a:r>
                        <a:rPr lang="en-GB" sz="1200" dirty="0"/>
                        <a:t>Vic Isaacs Statistician Officer</a:t>
                      </a:r>
                    </a:p>
                  </a:txBody>
                  <a:tcPr/>
                </a:tc>
                <a:tc>
                  <a:txBody>
                    <a:bodyPr/>
                    <a:lstStyle/>
                    <a:p>
                      <a:r>
                        <a:rPr lang="en-GB" sz="1200" dirty="0"/>
                        <a:t>Richard Isaacs</a:t>
                      </a:r>
                    </a:p>
                  </a:txBody>
                  <a:tcPr/>
                </a:tc>
                <a:extLst>
                  <a:ext uri="{0D108BD9-81ED-4DB2-BD59-A6C34878D82A}">
                    <a16:rowId xmlns:a16="http://schemas.microsoft.com/office/drawing/2014/main" val="4230846308"/>
                  </a:ext>
                </a:extLst>
              </a:tr>
              <a:tr h="271521">
                <a:tc>
                  <a:txBody>
                    <a:bodyPr/>
                    <a:lstStyle/>
                    <a:p>
                      <a:r>
                        <a:rPr lang="en-GB" sz="1200" dirty="0"/>
                        <a:t>Royal Navy Single Service Representative</a:t>
                      </a:r>
                    </a:p>
                  </a:txBody>
                  <a:tcPr/>
                </a:tc>
                <a:tc>
                  <a:txBody>
                    <a:bodyPr/>
                    <a:lstStyle/>
                    <a:p>
                      <a:r>
                        <a:rPr lang="en-GB" sz="1200" dirty="0"/>
                        <a:t>Out Of Committee Discussion</a:t>
                      </a:r>
                    </a:p>
                  </a:txBody>
                  <a:tcPr/>
                </a:tc>
                <a:extLst>
                  <a:ext uri="{0D108BD9-81ED-4DB2-BD59-A6C34878D82A}">
                    <a16:rowId xmlns:a16="http://schemas.microsoft.com/office/drawing/2014/main" val="864585186"/>
                  </a:ext>
                </a:extLst>
              </a:tr>
              <a:tr h="271521">
                <a:tc>
                  <a:txBody>
                    <a:bodyPr/>
                    <a:lstStyle/>
                    <a:p>
                      <a:r>
                        <a:rPr lang="en-GB" sz="1200" dirty="0"/>
                        <a:t>Army Single Service Representative</a:t>
                      </a:r>
                    </a:p>
                  </a:txBody>
                  <a:tcPr/>
                </a:tc>
                <a:tc>
                  <a:txBody>
                    <a:bodyPr/>
                    <a:lstStyle/>
                    <a:p>
                      <a:r>
                        <a:rPr lang="en-GB" sz="1200" dirty="0" err="1"/>
                        <a:t>Sarvjit</a:t>
                      </a:r>
                      <a:r>
                        <a:rPr lang="en-GB" sz="1200" dirty="0"/>
                        <a:t> Singh MBE</a:t>
                      </a:r>
                    </a:p>
                  </a:txBody>
                  <a:tcPr/>
                </a:tc>
                <a:extLst>
                  <a:ext uri="{0D108BD9-81ED-4DB2-BD59-A6C34878D82A}">
                    <a16:rowId xmlns:a16="http://schemas.microsoft.com/office/drawing/2014/main" val="507253172"/>
                  </a:ext>
                </a:extLst>
              </a:tr>
              <a:tr h="271521">
                <a:tc>
                  <a:txBody>
                    <a:bodyPr/>
                    <a:lstStyle/>
                    <a:p>
                      <a:r>
                        <a:rPr lang="en-GB" sz="1200" dirty="0"/>
                        <a:t>Royal Air Force Single Service Representative</a:t>
                      </a:r>
                    </a:p>
                  </a:txBody>
                  <a:tcPr/>
                </a:tc>
                <a:tc>
                  <a:txBody>
                    <a:bodyPr/>
                    <a:lstStyle/>
                    <a:p>
                      <a:r>
                        <a:rPr lang="en-GB" sz="1200" dirty="0"/>
                        <a:t>Out Of Committee Discussion</a:t>
                      </a:r>
                    </a:p>
                  </a:txBody>
                  <a:tcPr/>
                </a:tc>
                <a:extLst>
                  <a:ext uri="{0D108BD9-81ED-4DB2-BD59-A6C34878D82A}">
                    <a16:rowId xmlns:a16="http://schemas.microsoft.com/office/drawing/2014/main" val="1352012203"/>
                  </a:ext>
                </a:extLst>
              </a:tr>
              <a:tr h="271521">
                <a:tc>
                  <a:txBody>
                    <a:bodyPr/>
                    <a:lstStyle/>
                    <a:p>
                      <a:r>
                        <a:rPr lang="en-GB" sz="1200" dirty="0"/>
                        <a:t>Civilian Member Single Service Representative</a:t>
                      </a:r>
                    </a:p>
                  </a:txBody>
                  <a:tcPr/>
                </a:tc>
                <a:tc>
                  <a:txBody>
                    <a:bodyPr/>
                    <a:lstStyle/>
                    <a:p>
                      <a:r>
                        <a:rPr lang="en-GB" sz="1200" dirty="0"/>
                        <a:t>Dave Young</a:t>
                      </a:r>
                    </a:p>
                  </a:txBody>
                  <a:tcPr/>
                </a:tc>
                <a:extLst>
                  <a:ext uri="{0D108BD9-81ED-4DB2-BD59-A6C34878D82A}">
                    <a16:rowId xmlns:a16="http://schemas.microsoft.com/office/drawing/2014/main" val="2473642573"/>
                  </a:ext>
                </a:extLst>
              </a:tr>
              <a:tr h="271521">
                <a:tc>
                  <a:txBody>
                    <a:bodyPr/>
                    <a:lstStyle/>
                    <a:p>
                      <a:r>
                        <a:rPr lang="en-GB" sz="1200" dirty="0"/>
                        <a:t>Vic </a:t>
                      </a:r>
                      <a:r>
                        <a:rPr lang="en-GB" sz="1200"/>
                        <a:t>Isaacs Statistician </a:t>
                      </a:r>
                      <a:endParaRPr lang="en-GB" sz="1200" dirty="0"/>
                    </a:p>
                  </a:txBody>
                  <a:tcPr/>
                </a:tc>
                <a:tc>
                  <a:txBody>
                    <a:bodyPr/>
                    <a:lstStyle/>
                    <a:p>
                      <a:r>
                        <a:rPr lang="en-GB" sz="1200" dirty="0"/>
                        <a:t>Richard Isaacs</a:t>
                      </a:r>
                    </a:p>
                  </a:txBody>
                  <a:tcPr/>
                </a:tc>
                <a:extLst>
                  <a:ext uri="{0D108BD9-81ED-4DB2-BD59-A6C34878D82A}">
                    <a16:rowId xmlns:a16="http://schemas.microsoft.com/office/drawing/2014/main" val="561685842"/>
                  </a:ext>
                </a:extLst>
              </a:tr>
              <a:tr h="271521">
                <a:tc>
                  <a:txBody>
                    <a:bodyPr/>
                    <a:lstStyle/>
                    <a:p>
                      <a:r>
                        <a:rPr lang="en-GB" sz="1200" dirty="0"/>
                        <a:t>UKAF ACO Constitution </a:t>
                      </a:r>
                    </a:p>
                  </a:txBody>
                  <a:tcPr/>
                </a:tc>
                <a:tc>
                  <a:txBody>
                    <a:bodyPr/>
                    <a:lstStyle/>
                    <a:p>
                      <a:r>
                        <a:rPr lang="en-GB" sz="1200" dirty="0"/>
                        <a:t>Carried 44 Votes to 0</a:t>
                      </a:r>
                    </a:p>
                  </a:txBody>
                  <a:tcPr/>
                </a:tc>
                <a:extLst>
                  <a:ext uri="{0D108BD9-81ED-4DB2-BD59-A6C34878D82A}">
                    <a16:rowId xmlns:a16="http://schemas.microsoft.com/office/drawing/2014/main" val="3530005533"/>
                  </a:ext>
                </a:extLst>
              </a:tr>
            </a:tbl>
          </a:graphicData>
        </a:graphic>
      </p:graphicFrame>
    </p:spTree>
    <p:extLst>
      <p:ext uri="{BB962C8B-B14F-4D97-AF65-F5344CB8AC3E}">
        <p14:creationId xmlns:p14="http://schemas.microsoft.com/office/powerpoint/2010/main" val="1419348670"/>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7709249" y="2222753"/>
            <a:ext cx="4376732" cy="1101255"/>
          </a:xfrm>
        </p:spPr>
        <p:txBody>
          <a:bodyPr vert="horz" lIns="91440" tIns="45720" rIns="91440" bIns="45720" rtlCol="0" anchor="b">
            <a:noAutofit/>
          </a:bodyPr>
          <a:lstStyle/>
          <a:p>
            <a:pPr algn="ctr"/>
            <a:r>
              <a:rPr lang="en-US" sz="2400" b="1" dirty="0"/>
              <a:t>UKAF ACO</a:t>
            </a:r>
            <a:br>
              <a:rPr lang="en-US" sz="2400" b="1"/>
            </a:br>
            <a:r>
              <a:rPr lang="en-US" sz="2400" b="1"/>
              <a:t>AGM</a:t>
            </a:r>
            <a:br>
              <a:rPr lang="en-US" sz="2400" b="1"/>
            </a:br>
            <a:r>
              <a:rPr lang="en-US" sz="2400" b="1"/>
              <a:t>2023</a:t>
            </a:r>
            <a:endParaRPr lang="en-US" sz="2400" b="1" dirty="0"/>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9063284"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7884160" y="3705081"/>
            <a:ext cx="4041351" cy="28315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Item 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Proposals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BB77240-C323-4846-A9DF-A8862CD43DAD}"/>
              </a:ext>
            </a:extLst>
          </p:cNvPr>
          <p:cNvSpPr txBox="1"/>
          <p:nvPr/>
        </p:nvSpPr>
        <p:spPr>
          <a:xfrm>
            <a:off x="321732" y="32984"/>
            <a:ext cx="7024032" cy="6740307"/>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PROPOSALS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Propose that Ray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Holyer</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is invited to become a Life Member of UKAF ACO</a:t>
            </a:r>
          </a:p>
          <a:p>
            <a:pPr marL="800100" marR="0" lvl="1"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Proposed by: Christian Nicholson</a:t>
            </a:r>
          </a:p>
          <a:p>
            <a:pPr marL="800100" marR="0" lvl="1"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Seconded by: Alex Rennie</a:t>
            </a:r>
          </a:p>
          <a:p>
            <a:pPr marL="800100" marR="0" lvl="1"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Result: Carried</a:t>
            </a: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GB" dirty="0">
              <a:solidFill>
                <a:prstClr val="black"/>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Propose that Glenn Duggan is invited to become a Life Member of UKAF ACO</a:t>
            </a:r>
          </a:p>
          <a:p>
            <a:pPr marL="800100" lvl="1" indent="-342900">
              <a:buFontTx/>
              <a:buAutoNum type="arabicPeriod"/>
              <a:defRPr/>
            </a:pPr>
            <a:r>
              <a:rPr lang="en-GB" dirty="0">
                <a:solidFill>
                  <a:prstClr val="black"/>
                </a:solidFill>
                <a:latin typeface="Calibri" panose="020F0502020204030204"/>
              </a:rPr>
              <a:t>Proposed by: Alex Rennie</a:t>
            </a:r>
          </a:p>
          <a:p>
            <a:pPr marL="800100" lvl="1" indent="-342900">
              <a:buFontTx/>
              <a:buAutoNum type="arabicPeriod"/>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Seconded by</a:t>
            </a:r>
            <a:r>
              <a:rPr lang="en-GB" dirty="0">
                <a:solidFill>
                  <a:prstClr val="black"/>
                </a:solidFill>
                <a:latin typeface="Calibri" panose="020F0502020204030204"/>
              </a:rPr>
              <a:t>: </a:t>
            </a:r>
          </a:p>
          <a:p>
            <a:pPr marL="800100" lvl="1" indent="-342900">
              <a:buFontTx/>
              <a:buAutoNum type="arabicPeriod"/>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Result</a:t>
            </a:r>
            <a:r>
              <a:rPr lang="en-GB" dirty="0">
                <a:solidFill>
                  <a:prstClr val="black"/>
                </a:solidFill>
                <a:latin typeface="Calibri" panose="020F0502020204030204"/>
              </a:rPr>
              <a:t>: Carried</a:t>
            </a: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31285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7709249" y="2222753"/>
            <a:ext cx="4376732"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2023</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9063284"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7884160" y="3705081"/>
            <a:ext cx="4041351" cy="28315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prstClr val="white"/>
                </a:solidFill>
                <a:latin typeface="Calibri" panose="020F0502020204030204"/>
              </a:rPr>
              <a:t>Item 17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prstClr val="white"/>
                </a:solidFill>
                <a:latin typeface="Calibri" panose="020F0502020204030204"/>
              </a:rPr>
              <a:t>Diary Dates</a:t>
            </a: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BB77240-C323-4846-A9DF-A8862CD43DAD}"/>
              </a:ext>
            </a:extLst>
          </p:cNvPr>
          <p:cNvSpPr txBox="1"/>
          <p:nvPr/>
        </p:nvSpPr>
        <p:spPr>
          <a:xfrm>
            <a:off x="321732" y="32984"/>
            <a:ext cx="7024032" cy="6740307"/>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u="sng" dirty="0">
                <a:solidFill>
                  <a:prstClr val="black"/>
                </a:solidFill>
                <a:latin typeface="Calibri" panose="020F0502020204030204"/>
              </a:rPr>
              <a:t>Diary Dates</a:t>
            </a: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Calibri" panose="020F0502020204030204"/>
              </a:rPr>
              <a:t>April 19</a:t>
            </a:r>
            <a:r>
              <a:rPr lang="en-GB" baseline="30000" dirty="0">
                <a:solidFill>
                  <a:prstClr val="black"/>
                </a:solidFill>
                <a:latin typeface="Calibri" panose="020F0502020204030204"/>
              </a:rPr>
              <a:t>th</a:t>
            </a:r>
            <a:r>
              <a:rPr lang="en-GB" dirty="0">
                <a:solidFill>
                  <a:prstClr val="black"/>
                </a:solidFill>
                <a:latin typeface="Calibri" panose="020F0502020204030204"/>
              </a:rPr>
              <a:t>: UKAFCA Reception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Calibri" panose="020F0502020204030204"/>
              </a:rPr>
              <a:t>April 25</a:t>
            </a:r>
            <a:r>
              <a:rPr lang="en-GB" baseline="30000" dirty="0">
                <a:solidFill>
                  <a:prstClr val="black"/>
                </a:solidFill>
                <a:latin typeface="Calibri" panose="020F0502020204030204"/>
              </a:rPr>
              <a:t>th</a:t>
            </a:r>
            <a:r>
              <a:rPr lang="en-GB" dirty="0">
                <a:solidFill>
                  <a:prstClr val="black"/>
                </a:solidFill>
                <a:latin typeface="Calibri" panose="020F0502020204030204"/>
              </a:rPr>
              <a:t>: UKAF ACO HMS Victory Dinner</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Calibri" panose="020F0502020204030204"/>
              </a:rPr>
              <a:t>May 5</a:t>
            </a:r>
            <a:r>
              <a:rPr lang="en-GB" baseline="30000" dirty="0">
                <a:solidFill>
                  <a:prstClr val="black"/>
                </a:solidFill>
                <a:latin typeface="Calibri" panose="020F0502020204030204"/>
              </a:rPr>
              <a:t>th</a:t>
            </a:r>
            <a:r>
              <a:rPr lang="en-GB" dirty="0">
                <a:solidFill>
                  <a:prstClr val="black"/>
                </a:solidFill>
                <a:latin typeface="Calibri" panose="020F0502020204030204"/>
              </a:rPr>
              <a:t>: </a:t>
            </a:r>
            <a:r>
              <a:rPr lang="en-GB" dirty="0" err="1">
                <a:solidFill>
                  <a:prstClr val="black"/>
                </a:solidFill>
                <a:latin typeface="Calibri" panose="020F0502020204030204"/>
              </a:rPr>
              <a:t>Mens</a:t>
            </a:r>
            <a:r>
              <a:rPr lang="en-GB" dirty="0">
                <a:solidFill>
                  <a:prstClr val="black"/>
                </a:solidFill>
                <a:latin typeface="Calibri" panose="020F0502020204030204"/>
              </a:rPr>
              <a:t> Inter Services T20 Match 1 RN v RAF (Portsmouth)</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i="0" strike="noStrike" kern="1200" cap="none" spc="0" normalizeH="0" baseline="0" noProof="0" dirty="0">
                <a:ln>
                  <a:noFill/>
                </a:ln>
                <a:solidFill>
                  <a:prstClr val="black"/>
                </a:solidFill>
                <a:effectLst/>
                <a:uLnTx/>
                <a:uFillTx/>
                <a:latin typeface="Calibri" panose="020F0502020204030204"/>
                <a:ea typeface="+mn-ea"/>
                <a:cs typeface="+mn-cs"/>
              </a:rPr>
              <a:t>May 10</a:t>
            </a:r>
            <a:r>
              <a:rPr kumimoji="0" lang="en-GB" sz="1800" i="0"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GB" sz="1800" i="0"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i="0" strike="noStrike" kern="1200" cap="none" spc="0" normalizeH="0" baseline="0" noProof="0" dirty="0" err="1">
                <a:ln>
                  <a:noFill/>
                </a:ln>
                <a:solidFill>
                  <a:prstClr val="black"/>
                </a:solidFill>
                <a:effectLst/>
                <a:uLnTx/>
                <a:uFillTx/>
                <a:latin typeface="Calibri" panose="020F0502020204030204"/>
                <a:ea typeface="+mn-ea"/>
                <a:cs typeface="+mn-cs"/>
              </a:rPr>
              <a:t>Mens</a:t>
            </a:r>
            <a:r>
              <a:rPr kumimoji="0" lang="en-GB" sz="1800" i="0" strike="noStrike" kern="1200" cap="none" spc="0" normalizeH="0" baseline="0" noProof="0" dirty="0">
                <a:ln>
                  <a:noFill/>
                </a:ln>
                <a:solidFill>
                  <a:prstClr val="black"/>
                </a:solidFill>
                <a:effectLst/>
                <a:uLnTx/>
                <a:uFillTx/>
                <a:latin typeface="Calibri" panose="020F0502020204030204"/>
                <a:ea typeface="+mn-ea"/>
                <a:cs typeface="+mn-cs"/>
              </a:rPr>
              <a:t> Inter Services T20 Match 2 &amp; Final – Lords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Calibri" panose="020F0502020204030204"/>
              </a:rPr>
              <a:t>May 18</a:t>
            </a:r>
            <a:r>
              <a:rPr lang="en-GB" baseline="30000" dirty="0">
                <a:solidFill>
                  <a:prstClr val="black"/>
                </a:solidFill>
                <a:latin typeface="Calibri" panose="020F0502020204030204"/>
              </a:rPr>
              <a:t>th</a:t>
            </a:r>
            <a:r>
              <a:rPr lang="en-GB" dirty="0">
                <a:solidFill>
                  <a:prstClr val="black"/>
                </a:solidFill>
                <a:latin typeface="Calibri" panose="020F0502020204030204"/>
              </a:rPr>
              <a:t>: </a:t>
            </a:r>
            <a:r>
              <a:rPr lang="en-GB" dirty="0" err="1">
                <a:solidFill>
                  <a:prstClr val="black"/>
                </a:solidFill>
                <a:latin typeface="Calibri" panose="020F0502020204030204"/>
              </a:rPr>
              <a:t>Mens</a:t>
            </a:r>
            <a:r>
              <a:rPr lang="en-GB" dirty="0">
                <a:solidFill>
                  <a:prstClr val="black"/>
                </a:solidFill>
                <a:latin typeface="Calibri" panose="020F0502020204030204"/>
              </a:rPr>
              <a:t> Development IST20 – Aldershot </a:t>
            </a:r>
            <a:endParaRPr kumimoji="0" lang="en-GB" sz="1800" i="0"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Calibri" panose="020F0502020204030204"/>
              </a:rPr>
              <a:t>June 8</a:t>
            </a:r>
            <a:r>
              <a:rPr lang="en-GB" baseline="30000" dirty="0">
                <a:solidFill>
                  <a:prstClr val="black"/>
                </a:solidFill>
                <a:latin typeface="Calibri" panose="020F0502020204030204"/>
              </a:rPr>
              <a:t>th</a:t>
            </a:r>
            <a:r>
              <a:rPr lang="en-GB" dirty="0">
                <a:solidFill>
                  <a:prstClr val="black"/>
                </a:solidFill>
                <a:latin typeface="Calibri" panose="020F0502020204030204"/>
              </a:rPr>
              <a:t>: Ladies Inter Services T20 – Arundel</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Calibri" panose="020F0502020204030204"/>
              </a:rPr>
              <a:t>July 11</a:t>
            </a:r>
            <a:r>
              <a:rPr lang="en-GB" baseline="30000" dirty="0">
                <a:solidFill>
                  <a:prstClr val="black"/>
                </a:solidFill>
                <a:latin typeface="Calibri" panose="020F0502020204030204"/>
              </a:rPr>
              <a:t>th</a:t>
            </a:r>
            <a:r>
              <a:rPr lang="en-GB" dirty="0">
                <a:solidFill>
                  <a:prstClr val="black"/>
                </a:solidFill>
                <a:latin typeface="Calibri" panose="020F0502020204030204"/>
              </a:rPr>
              <a:t> – 13</a:t>
            </a:r>
            <a:r>
              <a:rPr lang="en-GB" baseline="30000" dirty="0">
                <a:solidFill>
                  <a:prstClr val="black"/>
                </a:solidFill>
                <a:latin typeface="Calibri" panose="020F0502020204030204"/>
              </a:rPr>
              <a:t>th</a:t>
            </a:r>
            <a:r>
              <a:rPr lang="en-GB" dirty="0">
                <a:solidFill>
                  <a:prstClr val="black"/>
                </a:solidFill>
                <a:latin typeface="Calibri" panose="020F0502020204030204"/>
              </a:rPr>
              <a:t>: Ladies IS40 Festival – Vine Lane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i="0" strike="noStrike" kern="1200" cap="none" spc="0" normalizeH="0" baseline="0" noProof="0" dirty="0">
                <a:ln>
                  <a:noFill/>
                </a:ln>
                <a:solidFill>
                  <a:prstClr val="black"/>
                </a:solidFill>
                <a:effectLst/>
                <a:uLnTx/>
                <a:uFillTx/>
                <a:latin typeface="Calibri" panose="020F0502020204030204"/>
                <a:ea typeface="+mn-ea"/>
                <a:cs typeface="+mn-cs"/>
              </a:rPr>
              <a:t>August 1</a:t>
            </a:r>
            <a:r>
              <a:rPr kumimoji="0" lang="en-GB" sz="1800" i="0"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GB" sz="1800" i="0" strike="noStrike" kern="1200" cap="none" spc="0" normalizeH="0" baseline="0" noProof="0" dirty="0">
                <a:ln>
                  <a:noFill/>
                </a:ln>
                <a:solidFill>
                  <a:prstClr val="black"/>
                </a:solidFill>
                <a:effectLst/>
                <a:uLnTx/>
                <a:uFillTx/>
                <a:latin typeface="Calibri" panose="020F0502020204030204"/>
                <a:ea typeface="+mn-ea"/>
                <a:cs typeface="+mn-cs"/>
              </a:rPr>
              <a:t> – 3</a:t>
            </a:r>
            <a:r>
              <a:rPr kumimoji="0" lang="en-GB" sz="1800" i="0" strike="noStrike" kern="1200" cap="none" spc="0" normalizeH="0" baseline="30000" noProof="0" dirty="0">
                <a:ln>
                  <a:noFill/>
                </a:ln>
                <a:solidFill>
                  <a:prstClr val="black"/>
                </a:solidFill>
                <a:effectLst/>
                <a:uLnTx/>
                <a:uFillTx/>
                <a:latin typeface="Calibri" panose="020F0502020204030204"/>
                <a:ea typeface="+mn-ea"/>
                <a:cs typeface="+mn-cs"/>
              </a:rPr>
              <a:t>rd</a:t>
            </a:r>
            <a:r>
              <a:rPr kumimoji="0" lang="en-GB" sz="1800" i="0"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i="0" strike="noStrike" kern="1200" cap="none" spc="0" normalizeH="0" baseline="0" noProof="0" dirty="0" err="1">
                <a:ln>
                  <a:noFill/>
                </a:ln>
                <a:solidFill>
                  <a:prstClr val="black"/>
                </a:solidFill>
                <a:effectLst/>
                <a:uLnTx/>
                <a:uFillTx/>
                <a:latin typeface="Calibri" panose="020F0502020204030204"/>
                <a:ea typeface="+mn-ea"/>
                <a:cs typeface="+mn-cs"/>
              </a:rPr>
              <a:t>Mens</a:t>
            </a:r>
            <a:r>
              <a:rPr kumimoji="0" lang="en-GB" sz="1800" i="0" strike="noStrike" kern="1200" cap="none" spc="0" normalizeH="0" baseline="0" noProof="0" dirty="0">
                <a:ln>
                  <a:noFill/>
                </a:ln>
                <a:solidFill>
                  <a:prstClr val="black"/>
                </a:solidFill>
                <a:effectLst/>
                <a:uLnTx/>
                <a:uFillTx/>
                <a:latin typeface="Calibri" panose="020F0502020204030204"/>
                <a:ea typeface="+mn-ea"/>
                <a:cs typeface="+mn-cs"/>
              </a:rPr>
              <a:t> IS50 Festival – Portsmouth</a:t>
            </a:r>
          </a:p>
          <a:p>
            <a:pPr marR="0" lvl="0" defTabSz="914400" rtl="0" eaLnBrk="1" fontAlgn="auto" latinLnBrk="0" hangingPunct="1">
              <a:lnSpc>
                <a:spcPct val="100000"/>
              </a:lnSpc>
              <a:spcBef>
                <a:spcPts val="0"/>
              </a:spcBef>
              <a:spcAft>
                <a:spcPts val="0"/>
              </a:spcAft>
              <a:buClrTx/>
              <a:buSzTx/>
              <a:tabLst/>
              <a:defRPr/>
            </a:pPr>
            <a:endParaRPr lang="en-GB" dirty="0">
              <a:solidFill>
                <a:prstClr val="black"/>
              </a:solidFill>
              <a:latin typeface="Calibri" panose="020F0502020204030204"/>
            </a:endParaRPr>
          </a:p>
          <a:p>
            <a:pPr marR="0" lvl="0" defTabSz="914400" rtl="0" eaLnBrk="1" fontAlgn="auto" latinLnBrk="0" hangingPunct="1">
              <a:lnSpc>
                <a:spcPct val="100000"/>
              </a:lnSpc>
              <a:spcBef>
                <a:spcPts val="0"/>
              </a:spcBef>
              <a:spcAft>
                <a:spcPts val="0"/>
              </a:spcAft>
              <a:buClrTx/>
              <a:buSzTx/>
              <a:tabLst/>
              <a:defRPr/>
            </a:pPr>
            <a:r>
              <a:rPr kumimoji="0" lang="en-GB" sz="1800" i="0" strike="noStrike" kern="1200" cap="none" spc="0" normalizeH="0" baseline="0" noProof="0" dirty="0">
                <a:ln>
                  <a:noFill/>
                </a:ln>
                <a:solidFill>
                  <a:prstClr val="black"/>
                </a:solidFill>
                <a:effectLst/>
                <a:uLnTx/>
                <a:uFillTx/>
                <a:latin typeface="Calibri" panose="020F0502020204030204"/>
                <a:ea typeface="+mn-ea"/>
                <a:cs typeface="+mn-cs"/>
              </a:rPr>
              <a:t>Army Competitions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Calibri" panose="020F0502020204030204"/>
              </a:rPr>
              <a:t>Power Cup Rounds – 30</a:t>
            </a:r>
            <a:r>
              <a:rPr lang="en-GB" baseline="30000" dirty="0">
                <a:solidFill>
                  <a:prstClr val="black"/>
                </a:solidFill>
                <a:latin typeface="Calibri" panose="020F0502020204030204"/>
              </a:rPr>
              <a:t>th</a:t>
            </a:r>
            <a:r>
              <a:rPr lang="en-GB" dirty="0">
                <a:solidFill>
                  <a:prstClr val="black"/>
                </a:solidFill>
                <a:latin typeface="Calibri" panose="020F0502020204030204"/>
              </a:rPr>
              <a:t> May – 5</a:t>
            </a:r>
            <a:r>
              <a:rPr lang="en-GB" baseline="30000" dirty="0">
                <a:solidFill>
                  <a:prstClr val="black"/>
                </a:solidFill>
                <a:latin typeface="Calibri" panose="020F0502020204030204"/>
              </a:rPr>
              <a:t>th</a:t>
            </a:r>
            <a:r>
              <a:rPr lang="en-GB" dirty="0">
                <a:solidFill>
                  <a:prstClr val="black"/>
                </a:solidFill>
                <a:latin typeface="Calibri" panose="020F0502020204030204"/>
              </a:rPr>
              <a:t> July</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i="0" strike="noStrike" kern="1200" cap="none" spc="0" normalizeH="0" baseline="0" noProof="0" dirty="0">
                <a:ln>
                  <a:noFill/>
                </a:ln>
                <a:solidFill>
                  <a:prstClr val="black"/>
                </a:solidFill>
                <a:effectLst/>
                <a:uLnTx/>
                <a:uFillTx/>
                <a:latin typeface="Calibri" panose="020F0502020204030204"/>
                <a:ea typeface="+mn-ea"/>
                <a:cs typeface="+mn-cs"/>
              </a:rPr>
              <a:t>Po</a:t>
            </a:r>
            <a:r>
              <a:rPr lang="en-GB" dirty="0" err="1">
                <a:solidFill>
                  <a:prstClr val="black"/>
                </a:solidFill>
                <a:latin typeface="Calibri" panose="020F0502020204030204"/>
              </a:rPr>
              <a:t>wer</a:t>
            </a:r>
            <a:r>
              <a:rPr lang="en-GB" dirty="0">
                <a:solidFill>
                  <a:prstClr val="black"/>
                </a:solidFill>
                <a:latin typeface="Calibri" panose="020F0502020204030204"/>
              </a:rPr>
              <a:t> Cup Final – 18</a:t>
            </a:r>
            <a:r>
              <a:rPr lang="en-GB" baseline="30000" dirty="0">
                <a:solidFill>
                  <a:prstClr val="black"/>
                </a:solidFill>
                <a:latin typeface="Calibri" panose="020F0502020204030204"/>
              </a:rPr>
              <a:t>th</a:t>
            </a:r>
            <a:r>
              <a:rPr lang="en-GB" dirty="0">
                <a:solidFill>
                  <a:prstClr val="black"/>
                </a:solidFill>
                <a:latin typeface="Calibri" panose="020F0502020204030204"/>
              </a:rPr>
              <a:t> July</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i="0" strike="noStrike" kern="1200" cap="none" spc="0" normalizeH="0" baseline="0" noProof="0" dirty="0">
                <a:ln>
                  <a:noFill/>
                </a:ln>
                <a:solidFill>
                  <a:prstClr val="black"/>
                </a:solidFill>
                <a:effectLst/>
                <a:uLnTx/>
                <a:uFillTx/>
                <a:latin typeface="Calibri" panose="020F0502020204030204"/>
                <a:ea typeface="+mn-ea"/>
                <a:cs typeface="+mn-cs"/>
              </a:rPr>
              <a:t>Inter Corps T20 – 5</a:t>
            </a:r>
            <a:r>
              <a:rPr kumimoji="0" lang="en-GB" sz="1800" i="0"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GB" sz="1800" i="0" strike="noStrike" kern="1200" cap="none" spc="0" normalizeH="0" baseline="0" noProof="0" dirty="0">
                <a:ln>
                  <a:noFill/>
                </a:ln>
                <a:solidFill>
                  <a:prstClr val="black"/>
                </a:solidFill>
                <a:effectLst/>
                <a:uLnTx/>
                <a:uFillTx/>
                <a:latin typeface="Calibri" panose="020F0502020204030204"/>
                <a:ea typeface="+mn-ea"/>
                <a:cs typeface="+mn-cs"/>
              </a:rPr>
              <a:t> – 7</a:t>
            </a:r>
            <a:r>
              <a:rPr kumimoji="0" lang="en-GB" sz="1800" i="0"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GB" sz="1800" i="0" strike="noStrike" kern="1200" cap="none" spc="0" normalizeH="0" baseline="0" noProof="0" dirty="0">
                <a:ln>
                  <a:noFill/>
                </a:ln>
                <a:solidFill>
                  <a:prstClr val="black"/>
                </a:solidFill>
                <a:effectLst/>
                <a:uLnTx/>
                <a:uFillTx/>
                <a:latin typeface="Calibri" panose="020F0502020204030204"/>
                <a:ea typeface="+mn-ea"/>
                <a:cs typeface="+mn-cs"/>
              </a:rPr>
              <a:t> September</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Calibri" panose="020F0502020204030204"/>
              </a:rPr>
              <a:t>Army Cup Final – 13</a:t>
            </a:r>
            <a:r>
              <a:rPr lang="en-GB" baseline="30000" dirty="0">
                <a:solidFill>
                  <a:prstClr val="black"/>
                </a:solidFill>
                <a:latin typeface="Calibri" panose="020F0502020204030204"/>
              </a:rPr>
              <a:t>th</a:t>
            </a:r>
            <a:r>
              <a:rPr lang="en-GB" dirty="0">
                <a:solidFill>
                  <a:prstClr val="black"/>
                </a:solidFill>
                <a:latin typeface="Calibri" panose="020F0502020204030204"/>
              </a:rPr>
              <a:t> September</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i="0" strike="noStrike" kern="1200" cap="none" spc="0" normalizeH="0" baseline="0" noProof="0" dirty="0">
                <a:ln>
                  <a:noFill/>
                </a:ln>
                <a:solidFill>
                  <a:prstClr val="black"/>
                </a:solidFill>
                <a:effectLst/>
                <a:uLnTx/>
                <a:uFillTx/>
                <a:latin typeface="Calibri" panose="020F0502020204030204"/>
                <a:ea typeface="+mn-ea"/>
                <a:cs typeface="+mn-cs"/>
              </a:rPr>
              <a:t>Army Cup Plate Final – 13</a:t>
            </a:r>
            <a:r>
              <a:rPr kumimoji="0" lang="en-GB" sz="1800" i="0"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GB" sz="1800" i="0" strike="noStrike" kern="1200" cap="none" spc="0" normalizeH="0" baseline="0" noProof="0" dirty="0">
                <a:ln>
                  <a:noFill/>
                </a:ln>
                <a:solidFill>
                  <a:prstClr val="black"/>
                </a:solidFill>
                <a:effectLst/>
                <a:uLnTx/>
                <a:uFillTx/>
                <a:latin typeface="Calibri" panose="020F0502020204030204"/>
                <a:ea typeface="+mn-ea"/>
                <a:cs typeface="+mn-cs"/>
              </a:rPr>
              <a:t> September</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prstClr val="black"/>
              </a:solidFill>
              <a:latin typeface="Calibri" panose="020F0502020204030204"/>
            </a:endParaRPr>
          </a:p>
          <a:p>
            <a:pPr marR="0" lvl="0" defTabSz="914400" rtl="0" eaLnBrk="1" fontAlgn="auto" latinLnBrk="0" hangingPunct="1">
              <a:lnSpc>
                <a:spcPct val="100000"/>
              </a:lnSpc>
              <a:spcBef>
                <a:spcPts val="0"/>
              </a:spcBef>
              <a:spcAft>
                <a:spcPts val="0"/>
              </a:spcAft>
              <a:buClrTx/>
              <a:buSzTx/>
              <a:tabLst/>
              <a:defRPr/>
            </a:pPr>
            <a:r>
              <a:rPr kumimoji="0" lang="en-GB" sz="1800" i="0" strike="noStrike" kern="1200" cap="none" spc="0" normalizeH="0" baseline="0" noProof="0" dirty="0">
                <a:ln>
                  <a:noFill/>
                </a:ln>
                <a:solidFill>
                  <a:prstClr val="black"/>
                </a:solidFill>
                <a:effectLst/>
                <a:uLnTx/>
                <a:uFillTx/>
                <a:latin typeface="Calibri" panose="020F0502020204030204"/>
                <a:ea typeface="+mn-ea"/>
                <a:cs typeface="+mn-cs"/>
              </a:rPr>
              <a:t>Overseas Tours – Require Umpire Support</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i="0" strike="noStrike" kern="1200" cap="none" spc="0" normalizeH="0" baseline="0" noProof="0" dirty="0">
                <a:ln>
                  <a:noFill/>
                </a:ln>
                <a:solidFill>
                  <a:prstClr val="black"/>
                </a:solidFill>
                <a:effectLst/>
                <a:uLnTx/>
                <a:uFillTx/>
                <a:latin typeface="Calibri" panose="020F0502020204030204"/>
                <a:ea typeface="+mn-ea"/>
                <a:cs typeface="+mn-cs"/>
              </a:rPr>
              <a:t>17</a:t>
            </a:r>
            <a:r>
              <a:rPr lang="en-GB" baseline="30000" dirty="0" err="1">
                <a:solidFill>
                  <a:prstClr val="black"/>
                </a:solidFill>
                <a:latin typeface="Calibri" panose="020F0502020204030204"/>
              </a:rPr>
              <a:t>th</a:t>
            </a:r>
            <a:r>
              <a:rPr lang="en-GB" dirty="0">
                <a:solidFill>
                  <a:prstClr val="black"/>
                </a:solidFill>
                <a:latin typeface="Calibri" panose="020F0502020204030204"/>
              </a:rPr>
              <a:t> – 31</a:t>
            </a:r>
            <a:r>
              <a:rPr lang="en-GB" baseline="30000" dirty="0">
                <a:solidFill>
                  <a:prstClr val="black"/>
                </a:solidFill>
                <a:latin typeface="Calibri" panose="020F0502020204030204"/>
              </a:rPr>
              <a:t>st</a:t>
            </a:r>
            <a:r>
              <a:rPr lang="en-GB" dirty="0">
                <a:solidFill>
                  <a:prstClr val="black"/>
                </a:solidFill>
                <a:latin typeface="Calibri" panose="020F0502020204030204"/>
              </a:rPr>
              <a:t> August: Army Ladies (Barbados)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i="0" strike="noStrike" kern="1200" cap="none" spc="0" normalizeH="0" baseline="0" noProof="0" dirty="0">
                <a:ln>
                  <a:noFill/>
                </a:ln>
                <a:solidFill>
                  <a:prstClr val="black"/>
                </a:solidFill>
                <a:effectLst/>
                <a:uLnTx/>
                <a:uFillTx/>
                <a:latin typeface="Calibri" panose="020F0502020204030204"/>
                <a:ea typeface="+mn-ea"/>
                <a:cs typeface="+mn-cs"/>
              </a:rPr>
              <a:t>Q4 – RAF Tour of Australia TBC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Calibri" panose="020F0502020204030204"/>
              </a:rPr>
              <a:t>Stragglers Of </a:t>
            </a:r>
            <a:r>
              <a:rPr lang="en-GB" dirty="0" err="1">
                <a:solidFill>
                  <a:prstClr val="black"/>
                </a:solidFill>
                <a:latin typeface="Calibri" panose="020F0502020204030204"/>
              </a:rPr>
              <a:t>Asisa</a:t>
            </a:r>
            <a:r>
              <a:rPr lang="en-GB" dirty="0">
                <a:solidFill>
                  <a:prstClr val="black"/>
                </a:solidFill>
                <a:latin typeface="Calibri" panose="020F0502020204030204"/>
              </a:rPr>
              <a:t> –India (requested UKAF ACO support)</a:t>
            </a:r>
            <a:endParaRPr kumimoji="0" lang="en-GB" sz="1800" i="0"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515288"/>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7709249" y="2222753"/>
            <a:ext cx="4376732"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2023</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9063284"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7884160" y="3705081"/>
            <a:ext cx="4041351" cy="34470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Item 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Any Other Business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BB77240-C323-4846-A9DF-A8862CD43DAD}"/>
              </a:ext>
            </a:extLst>
          </p:cNvPr>
          <p:cNvSpPr txBox="1"/>
          <p:nvPr/>
        </p:nvSpPr>
        <p:spPr>
          <a:xfrm>
            <a:off x="321731" y="32984"/>
            <a:ext cx="7331859" cy="6740307"/>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u="sng" dirty="0">
                <a:solidFill>
                  <a:prstClr val="black"/>
                </a:solidFill>
                <a:latin typeface="Calibri" panose="020F0502020204030204"/>
              </a:rPr>
              <a:t>Any Other Busines</a:t>
            </a:r>
            <a:r>
              <a:rPr lang="en-GB" dirty="0">
                <a:solidFill>
                  <a:prstClr val="black"/>
                </a:solidFill>
                <a:latin typeface="Calibri" panose="020F0502020204030204"/>
              </a:rPr>
              <a: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Calibri" panose="020F0502020204030204"/>
              </a:rPr>
              <a:t>Will there be any new purchases of UKAF ACO Clothing? – To be updated by new clothing member once elected</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prstClr val="black"/>
              </a:solidFill>
              <a:latin typeface="Calibri" panose="020F0502020204030204"/>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Calibri" panose="020F0502020204030204"/>
              </a:rPr>
              <a:t>Award of Single Service and UKAF Colours? – Chairman outgoing and incoming will take this on.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prstClr val="black"/>
              </a:solidFill>
              <a:latin typeface="Calibri" panose="020F0502020204030204"/>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Calibri" panose="020F0502020204030204"/>
              </a:rPr>
              <a:t>Pitch reports to be conducted on every military pitch. Forms will be on WTU (</a:t>
            </a:r>
            <a:r>
              <a:rPr lang="en-GB" dirty="0" err="1">
                <a:solidFill>
                  <a:prstClr val="black"/>
                </a:solidFill>
                <a:latin typeface="Calibri" panose="020F0502020204030204"/>
              </a:rPr>
              <a:t>IneX</a:t>
            </a:r>
            <a:r>
              <a:rPr lang="en-GB" dirty="0">
                <a:solidFill>
                  <a:prstClr val="black"/>
                </a:solidFill>
                <a:latin typeface="Calibri" panose="020F0502020204030204"/>
              </a:rPr>
              <a:t>) and the UKAF ACO Website.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prstClr val="black"/>
              </a:solidFill>
              <a:latin typeface="Calibri" panose="020F0502020204030204"/>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Calibri" panose="020F0502020204030204"/>
              </a:rPr>
              <a:t>UKAF ACO Awards</a:t>
            </a:r>
          </a:p>
          <a:p>
            <a:pPr marL="742950" lvl="1" indent="-285750">
              <a:buFont typeface="Arial" panose="020B0604020202020204" pitchFamily="34" charset="0"/>
              <a:buChar char="•"/>
              <a:defRPr/>
            </a:pPr>
            <a:r>
              <a:rPr lang="en-GB" dirty="0">
                <a:solidFill>
                  <a:prstClr val="black"/>
                </a:solidFill>
                <a:latin typeface="Calibri" panose="020F0502020204030204"/>
              </a:rPr>
              <a:t>Ned Kelly Award for Developing Umpire – Chris Blood</a:t>
            </a:r>
          </a:p>
          <a:p>
            <a:pPr marL="742950" lvl="1" indent="-285750">
              <a:buFont typeface="Arial" panose="020B0604020202020204" pitchFamily="34" charset="0"/>
              <a:buChar char="•"/>
              <a:defRPr/>
            </a:pPr>
            <a:r>
              <a:rPr lang="en-GB" dirty="0">
                <a:solidFill>
                  <a:prstClr val="black"/>
                </a:solidFill>
                <a:latin typeface="Calibri" panose="020F0502020204030204"/>
              </a:rPr>
              <a:t>The Miller Annual Award for Services To UKAF ACO – Gary Eustace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prstClr val="black"/>
              </a:solidFill>
              <a:latin typeface="Calibri" panose="020F0502020204030204"/>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Calibri" panose="020F0502020204030204"/>
              </a:rPr>
              <a:t>The ACO would like to say a huge thank you to Dave Young for his work on membership tidy and updates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panose="020F0502020204030204"/>
              </a:rPr>
              <a:t>Meeting Closed At: 1603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Members Present: </a:t>
            </a:r>
            <a:r>
              <a:rPr lang="en-GB" dirty="0">
                <a:solidFill>
                  <a:prstClr val="black"/>
                </a:solidFill>
                <a:latin typeface="Calibri" panose="020F0502020204030204"/>
              </a:rPr>
              <a:t>38</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panose="020F0502020204030204"/>
              </a:rPr>
              <a:t>Signed by Secretary: Alex Rennie (Electronically)</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panose="020F0502020204030204"/>
              </a:rPr>
              <a:t>Signed by Chairman: Christian Nicholson (Electronically)</a:t>
            </a:r>
          </a:p>
        </p:txBody>
      </p:sp>
    </p:spTree>
    <p:extLst>
      <p:ext uri="{BB962C8B-B14F-4D97-AF65-F5344CB8AC3E}">
        <p14:creationId xmlns:p14="http://schemas.microsoft.com/office/powerpoint/2010/main" val="228028758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7709249" y="2222753"/>
            <a:ext cx="4376732"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2023</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9063284"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7884160" y="3705081"/>
            <a:ext cx="4041351"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AGENDA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BB77240-C323-4846-A9DF-A8862CD43DAD}"/>
              </a:ext>
            </a:extLst>
          </p:cNvPr>
          <p:cNvSpPr txBox="1"/>
          <p:nvPr/>
        </p:nvSpPr>
        <p:spPr>
          <a:xfrm>
            <a:off x="314779" y="16154"/>
            <a:ext cx="7024032" cy="7294305"/>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u="sng" dirty="0">
                <a:solidFill>
                  <a:prstClr val="black"/>
                </a:solidFill>
                <a:latin typeface="Calibri" panose="020F0502020204030204"/>
              </a:rPr>
              <a:t>UKAF ACO AGM </a:t>
            </a: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AGENDA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u="sng" dirty="0">
              <a:solidFill>
                <a:prstClr val="black"/>
              </a:solidFill>
              <a:latin typeface="Calibri" panose="020F0502020204030204"/>
            </a:endParaRPr>
          </a:p>
          <a:p>
            <a:pPr marL="1714500" lvl="3" indent="-342900">
              <a:buFont typeface="+mj-lt"/>
              <a:buAutoNum type="arabicPeriod"/>
            </a:pPr>
            <a:r>
              <a:rPr lang="en-GB" b="1" dirty="0">
                <a:solidFill>
                  <a:prstClr val="black"/>
                </a:solidFill>
                <a:latin typeface="Calibri" panose="020F0502020204030204"/>
              </a:rPr>
              <a:t>Welcome</a:t>
            </a:r>
          </a:p>
          <a:p>
            <a:pPr marL="1714500" lvl="3" indent="-342900">
              <a:buFont typeface="+mj-lt"/>
              <a:buAutoNum type="arabicPeriod"/>
            </a:pPr>
            <a:r>
              <a:rPr lang="en-GB" b="1" dirty="0">
                <a:solidFill>
                  <a:prstClr val="black"/>
                </a:solidFill>
                <a:latin typeface="Calibri" panose="020F0502020204030204"/>
              </a:rPr>
              <a:t>Minutes From Last AGM</a:t>
            </a:r>
          </a:p>
          <a:p>
            <a:pPr marL="1714500" lvl="3" indent="-342900">
              <a:buFont typeface="+mj-lt"/>
              <a:buAutoNum type="arabicPeriod"/>
            </a:pPr>
            <a:r>
              <a:rPr lang="en-GB" b="1" dirty="0">
                <a:solidFill>
                  <a:prstClr val="black"/>
                </a:solidFill>
                <a:latin typeface="Calibri" panose="020F0502020204030204"/>
              </a:rPr>
              <a:t>Matters arising</a:t>
            </a:r>
          </a:p>
          <a:p>
            <a:pPr marL="1714500" lvl="3" indent="-342900">
              <a:buFont typeface="+mj-lt"/>
              <a:buAutoNum type="arabicPeriod"/>
            </a:pPr>
            <a:r>
              <a:rPr lang="en-GB" b="1" dirty="0">
                <a:solidFill>
                  <a:prstClr val="black"/>
                </a:solidFill>
                <a:latin typeface="Calibri" panose="020F0502020204030204"/>
              </a:rPr>
              <a:t>Committee Updates</a:t>
            </a:r>
          </a:p>
          <a:p>
            <a:pPr marL="1714500" lvl="3" indent="-342900">
              <a:buFont typeface="+mj-lt"/>
              <a:buAutoNum type="arabicPeriod"/>
            </a:pPr>
            <a:r>
              <a:rPr lang="en-GB" b="1" dirty="0">
                <a:solidFill>
                  <a:prstClr val="black"/>
                </a:solidFill>
                <a:latin typeface="Calibri" panose="020F0502020204030204"/>
              </a:rPr>
              <a:t>New Committee Results</a:t>
            </a:r>
          </a:p>
          <a:p>
            <a:pPr marL="1714500" lvl="3" indent="-342900">
              <a:buFont typeface="+mj-lt"/>
              <a:buAutoNum type="arabicPeriod"/>
            </a:pPr>
            <a:r>
              <a:rPr lang="en-GB" b="1" dirty="0">
                <a:solidFill>
                  <a:prstClr val="black"/>
                </a:solidFill>
                <a:latin typeface="Calibri" panose="020F0502020204030204"/>
              </a:rPr>
              <a:t>Proposals</a:t>
            </a:r>
          </a:p>
          <a:p>
            <a:pPr marL="1714500" lvl="3" indent="-342900">
              <a:buFont typeface="+mj-lt"/>
              <a:buAutoNum type="arabicPeriod"/>
            </a:pPr>
            <a:r>
              <a:rPr lang="en-GB" b="1" dirty="0">
                <a:solidFill>
                  <a:prstClr val="black"/>
                </a:solidFill>
                <a:latin typeface="Calibri" panose="020F0502020204030204"/>
              </a:rPr>
              <a:t>Diary Dates</a:t>
            </a:r>
          </a:p>
          <a:p>
            <a:pPr marL="1714500" lvl="3" indent="-342900">
              <a:buFont typeface="+mj-lt"/>
              <a:buAutoNum type="arabicPeriod"/>
            </a:pPr>
            <a:r>
              <a:rPr lang="en-GB" b="1" dirty="0">
                <a:solidFill>
                  <a:prstClr val="black"/>
                </a:solidFill>
                <a:latin typeface="Calibri" panose="020F0502020204030204"/>
              </a:rPr>
              <a:t>Any Other Business</a:t>
            </a:r>
          </a:p>
          <a:p>
            <a:pPr marL="1714500" lvl="3" indent="-342900">
              <a:buFont typeface="+mj-lt"/>
              <a:buAutoNum type="arabicPeriod"/>
            </a:pPr>
            <a:endParaRPr lang="en-GB" b="1" dirty="0">
              <a:solidFill>
                <a:prstClr val="black"/>
              </a:solidFill>
              <a:latin typeface="Calibri" panose="020F0502020204030204"/>
            </a:endParaRPr>
          </a:p>
          <a:p>
            <a:pPr marL="1714500" lvl="3" indent="-342900">
              <a:buFont typeface="+mj-lt"/>
              <a:buAutoNum type="arabicPeriod"/>
            </a:pPr>
            <a:endParaRPr lang="en-GB" b="1" dirty="0">
              <a:solidFill>
                <a:prstClr val="black"/>
              </a:solidFill>
              <a:latin typeface="Calibri" panose="020F0502020204030204"/>
            </a:endParaRPr>
          </a:p>
          <a:p>
            <a:pPr lvl="3"/>
            <a:endParaRPr lang="en-GB" b="1" dirty="0">
              <a:solidFill>
                <a:prstClr val="black"/>
              </a:solidFill>
              <a:latin typeface="Calibri" panose="020F0502020204030204"/>
            </a:endParaRPr>
          </a:p>
          <a:p>
            <a:pPr lvl="3"/>
            <a:endParaRPr lang="en-GB" b="1" dirty="0">
              <a:solidFill>
                <a:prstClr val="black"/>
              </a:solidFill>
              <a:latin typeface="Calibri" panose="020F0502020204030204"/>
            </a:endParaRPr>
          </a:p>
          <a:p>
            <a:pPr lvl="3"/>
            <a:endParaRPr lang="en-GB" b="1" dirty="0">
              <a:solidFill>
                <a:prstClr val="black"/>
              </a:solidFill>
              <a:latin typeface="Calibri" panose="020F0502020204030204"/>
            </a:endParaRPr>
          </a:p>
          <a:p>
            <a:pPr lvl="3"/>
            <a:endParaRPr lang="en-GB" b="1" dirty="0">
              <a:solidFill>
                <a:prstClr val="black"/>
              </a:solidFill>
              <a:latin typeface="Calibri" panose="020F0502020204030204"/>
            </a:endParaRPr>
          </a:p>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lang="en-GB" b="1" u="sng" dirty="0">
              <a:solidFill>
                <a:prstClr val="black"/>
              </a:solidFill>
              <a:latin typeface="Calibri" panose="020F0502020204030204"/>
            </a:endParaRPr>
          </a:p>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lang="en-GB" b="1" u="sng" dirty="0">
              <a:solidFill>
                <a:prstClr val="black"/>
              </a:solidFill>
              <a:latin typeface="Calibri" panose="020F0502020204030204"/>
            </a:endParaRPr>
          </a:p>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lang="en-GB" b="1" u="sng" dirty="0">
              <a:solidFill>
                <a:prstClr val="black"/>
              </a:solidFill>
              <a:latin typeface="Calibri" panose="020F0502020204030204"/>
            </a:endParaRPr>
          </a:p>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lang="en-GB" b="1" u="sng" dirty="0">
              <a:solidFill>
                <a:prstClr val="black"/>
              </a:solidFill>
              <a:latin typeface="Calibri" panose="020F0502020204030204"/>
            </a:endParaRPr>
          </a:p>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lang="en-GB" b="1" u="sng" dirty="0">
              <a:solidFill>
                <a:prstClr val="black"/>
              </a:solidFill>
              <a:latin typeface="Calibri" panose="020F0502020204030204"/>
            </a:endParaRPr>
          </a:p>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lang="en-GB" b="1" u="sng" dirty="0">
              <a:solidFill>
                <a:prstClr val="black"/>
              </a:solidFill>
              <a:latin typeface="Calibri" panose="020F0502020204030204"/>
            </a:endParaRPr>
          </a:p>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lang="en-GB" b="1" u="sng" dirty="0">
              <a:solidFill>
                <a:prstClr val="black"/>
              </a:solidFill>
              <a:latin typeface="Calibri" panose="020F0502020204030204"/>
            </a:endParaRPr>
          </a:p>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729974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7709249" y="2222753"/>
            <a:ext cx="4376732"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2023</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9063284"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7884160" y="3705081"/>
            <a:ext cx="4041351" cy="2831544"/>
          </a:xfrm>
          <a:prstGeom prst="rect">
            <a:avLst/>
          </a:prstGeom>
          <a:noFill/>
        </p:spPr>
        <p:txBody>
          <a:bodyPr wrap="square" rtlCol="0">
            <a:spAutoFit/>
          </a:bodyPr>
          <a:lstStyle/>
          <a:p>
            <a:pPr algn="ctr"/>
            <a:endParaRPr lang="en-GB" sz="4000" dirty="0"/>
          </a:p>
          <a:p>
            <a:pPr algn="ctr"/>
            <a:r>
              <a:rPr lang="en-GB" sz="4000" dirty="0"/>
              <a:t>Meeting Minutes</a:t>
            </a:r>
          </a:p>
          <a:p>
            <a:pPr algn="ctr"/>
            <a:endParaRPr lang="en-GB" sz="4000" dirty="0"/>
          </a:p>
          <a:p>
            <a:r>
              <a:rPr lang="en-GB" sz="4000" dirty="0"/>
              <a:t>Vote Results</a:t>
            </a:r>
          </a:p>
          <a:p>
            <a:pPr algn="ctr"/>
            <a:endParaRPr lang="en-GB" dirty="0"/>
          </a:p>
        </p:txBody>
      </p:sp>
      <p:sp>
        <p:nvSpPr>
          <p:cNvPr id="5" name="TextBox 4">
            <a:extLst>
              <a:ext uri="{FF2B5EF4-FFF2-40B4-BE49-F238E27FC236}">
                <a16:creationId xmlns:a16="http://schemas.microsoft.com/office/drawing/2014/main" id="{8BB77240-C323-4846-A9DF-A8862CD43DAD}"/>
              </a:ext>
            </a:extLst>
          </p:cNvPr>
          <p:cNvSpPr txBox="1"/>
          <p:nvPr/>
        </p:nvSpPr>
        <p:spPr>
          <a:xfrm>
            <a:off x="314779" y="92354"/>
            <a:ext cx="7024032" cy="6740307"/>
          </a:xfrm>
          <a:prstGeom prst="rect">
            <a:avLst/>
          </a:prstGeom>
          <a:solidFill>
            <a:schemeClr val="tx1"/>
          </a:solidFill>
        </p:spPr>
        <p:txBody>
          <a:bodyPr wrap="square" rtlCol="0">
            <a:spAutoFit/>
          </a:bodyPr>
          <a:lstStyle/>
          <a:p>
            <a:endParaRPr lang="en-GB" dirty="0"/>
          </a:p>
          <a:p>
            <a:pPr algn="ctr"/>
            <a:r>
              <a:rPr lang="en-GB" b="1" u="sng" dirty="0">
                <a:solidFill>
                  <a:schemeClr val="bg1"/>
                </a:solidFill>
              </a:rPr>
              <a:t>Meeting Minutes From UKAF ACO AGM 2022</a:t>
            </a:r>
          </a:p>
          <a:p>
            <a:endParaRPr lang="en-GB" dirty="0">
              <a:solidFill>
                <a:schemeClr val="bg1"/>
              </a:solidFill>
            </a:endParaRPr>
          </a:p>
          <a:p>
            <a:pPr algn="ctr"/>
            <a:r>
              <a:rPr lang="en-GB" b="1" u="sng" dirty="0">
                <a:solidFill>
                  <a:schemeClr val="bg1"/>
                </a:solidFill>
              </a:rPr>
              <a:t>Meeting held at HMS Nelson Portsmouth Naval Base March 27</a:t>
            </a:r>
            <a:r>
              <a:rPr lang="en-GB" b="1" u="sng" baseline="30000" dirty="0">
                <a:solidFill>
                  <a:schemeClr val="bg1"/>
                </a:solidFill>
              </a:rPr>
              <a:t>th</a:t>
            </a:r>
            <a:r>
              <a:rPr lang="en-GB" b="1" u="sng" dirty="0">
                <a:solidFill>
                  <a:schemeClr val="bg1"/>
                </a:solidFill>
              </a:rPr>
              <a:t> 2022</a:t>
            </a: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endParaRPr lang="en-GB" dirty="0">
              <a:solidFill>
                <a:schemeClr val="bg1"/>
              </a:solidFill>
            </a:endParaRPr>
          </a:p>
          <a:p>
            <a:pPr algn="ctr"/>
            <a:r>
              <a:rPr lang="en-GB" dirty="0">
                <a:solidFill>
                  <a:schemeClr val="bg1"/>
                </a:solidFill>
              </a:rPr>
              <a:t>Minutes were sent post AGM 2022 and have been shared via email</a:t>
            </a:r>
          </a:p>
          <a:p>
            <a:pPr algn="ctr"/>
            <a:r>
              <a:rPr lang="en-GB" dirty="0">
                <a:solidFill>
                  <a:schemeClr val="bg1"/>
                </a:solidFill>
              </a:rPr>
              <a:t>Any queries please contact the Secretary:</a:t>
            </a:r>
          </a:p>
          <a:p>
            <a:pPr algn="ctr"/>
            <a:r>
              <a:rPr lang="en-GB" dirty="0">
                <a:solidFill>
                  <a:schemeClr val="bg1"/>
                </a:solidFill>
                <a:hlinkClick r:id="rId3"/>
              </a:rPr>
              <a:t>alexrennie1@hotmail.co.uk</a:t>
            </a: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r>
              <a:rPr lang="en-GB" dirty="0">
                <a:solidFill>
                  <a:schemeClr val="bg1"/>
                </a:solidFill>
              </a:rPr>
              <a:t>Proposed by: Linda Judd</a:t>
            </a:r>
          </a:p>
          <a:p>
            <a:r>
              <a:rPr lang="en-GB" dirty="0">
                <a:solidFill>
                  <a:schemeClr val="bg1"/>
                </a:solidFill>
              </a:rPr>
              <a:t>Seconded by: Simon Mellor</a:t>
            </a:r>
          </a:p>
          <a:p>
            <a:r>
              <a:rPr lang="en-GB" b="1" dirty="0">
                <a:solidFill>
                  <a:schemeClr val="bg1"/>
                </a:solidFill>
              </a:rPr>
              <a:t>Result - Carried</a:t>
            </a:r>
            <a:endParaRPr lang="en-GB" b="1" dirty="0">
              <a:solidFill>
                <a:srgbClr val="FF0000"/>
              </a:solidFill>
            </a:endParaRPr>
          </a:p>
          <a:p>
            <a:endParaRPr lang="en-GB" dirty="0">
              <a:solidFill>
                <a:schemeClr val="bg1"/>
              </a:solidFill>
            </a:endParaRPr>
          </a:p>
          <a:p>
            <a:r>
              <a:rPr lang="en-GB" dirty="0">
                <a:solidFill>
                  <a:schemeClr val="bg1"/>
                </a:solidFill>
              </a:rPr>
              <a:t>Meeting Minutes need to be voted on: I will require a Proposer and also a seconder – Please raise hands</a:t>
            </a:r>
          </a:p>
        </p:txBody>
      </p:sp>
    </p:spTree>
    <p:extLst>
      <p:ext uri="{BB962C8B-B14F-4D97-AF65-F5344CB8AC3E}">
        <p14:creationId xmlns:p14="http://schemas.microsoft.com/office/powerpoint/2010/main" val="158865803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7709249" y="2222753"/>
            <a:ext cx="4376732"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2023</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9063284"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7884160" y="3705081"/>
            <a:ext cx="4041351" cy="34470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prstClr val="white"/>
                </a:solidFill>
                <a:latin typeface="Calibri" panose="020F0502020204030204"/>
              </a:rPr>
              <a:t>Chairman’s Season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Review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BB77240-C323-4846-A9DF-A8862CD43DAD}"/>
              </a:ext>
            </a:extLst>
          </p:cNvPr>
          <p:cNvSpPr txBox="1"/>
          <p:nvPr/>
        </p:nvSpPr>
        <p:spPr>
          <a:xfrm>
            <a:off x="106019" y="32984"/>
            <a:ext cx="7479525" cy="6924973"/>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u="sng" dirty="0">
                <a:solidFill>
                  <a:prstClr val="black"/>
                </a:solidFill>
                <a:latin typeface="Calibri" panose="020F0502020204030204"/>
              </a:rPr>
              <a:t>Chairman’s Season Review</a:t>
            </a: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lvl="0"/>
            <a:r>
              <a:rPr lang="en-GB" sz="1400" dirty="0">
                <a:solidFill>
                  <a:schemeClr val="bg1"/>
                </a:solidFill>
                <a:effectLst/>
                <a:ea typeface="Calibri" panose="020F0502020204030204" pitchFamily="34" charset="0"/>
              </a:rPr>
              <a:t>A long and filled season of cricket within UKAF saw an incredibly busy period for UKAF ACO but one with advancement in recruitment, education but a minor step back in current officials’ development that is being addressed off season. Closer links with the NGB are in place and the redesign of how ECB ACO conduct their business will support the relationship further. Another recent law change will be incorporated into 2023 playing regulations and officials are available for pre-season sessions, if required. The 2023 regulations will be distributed to </a:t>
            </a:r>
            <a:r>
              <a:rPr lang="en-GB" sz="1400" dirty="0" err="1">
                <a:solidFill>
                  <a:schemeClr val="bg1"/>
                </a:solidFill>
                <a:effectLst/>
                <a:ea typeface="Calibri" panose="020F0502020204030204" pitchFamily="34" charset="0"/>
              </a:rPr>
              <a:t>sS</a:t>
            </a:r>
            <a:r>
              <a:rPr lang="en-GB" sz="1400" dirty="0">
                <a:solidFill>
                  <a:schemeClr val="bg1"/>
                </a:solidFill>
                <a:effectLst/>
                <a:ea typeface="Calibri" panose="020F0502020204030204" pitchFamily="34" charset="0"/>
              </a:rPr>
              <a:t> in Jan 23 for review and comment.</a:t>
            </a:r>
          </a:p>
          <a:p>
            <a:pPr lvl="0"/>
            <a:endParaRPr lang="en-GB" sz="1400" dirty="0">
              <a:solidFill>
                <a:schemeClr val="bg1"/>
              </a:solidFill>
              <a:ea typeface="Calibri" panose="020F0502020204030204" pitchFamily="34" charset="0"/>
            </a:endParaRPr>
          </a:p>
          <a:p>
            <a:pPr lvl="0"/>
            <a:r>
              <a:rPr lang="en-GB" sz="1400" b="1" dirty="0">
                <a:solidFill>
                  <a:schemeClr val="bg1"/>
                </a:solidFill>
                <a:effectLst/>
                <a:ea typeface="Calibri" panose="020F0502020204030204" pitchFamily="34" charset="0"/>
              </a:rPr>
              <a:t>Captain’s Reports</a:t>
            </a:r>
            <a:r>
              <a:rPr lang="en-GB" sz="1400" dirty="0">
                <a:solidFill>
                  <a:schemeClr val="bg1"/>
                </a:solidFill>
                <a:effectLst/>
                <a:ea typeface="Calibri" panose="020F0502020204030204" pitchFamily="34" charset="0"/>
              </a:rPr>
              <a:t>. A crucial part of the development process is Captain’s Reports. I proposed at the UKAFCA AGM that all team captains or managers (from </a:t>
            </a:r>
            <a:r>
              <a:rPr lang="en-GB" sz="1400" dirty="0" err="1">
                <a:solidFill>
                  <a:schemeClr val="bg1"/>
                </a:solidFill>
                <a:effectLst/>
                <a:ea typeface="Calibri" panose="020F0502020204030204" pitchFamily="34" charset="0"/>
              </a:rPr>
              <a:t>sS</a:t>
            </a:r>
            <a:r>
              <a:rPr lang="en-GB" sz="1400" dirty="0">
                <a:solidFill>
                  <a:schemeClr val="bg1"/>
                </a:solidFill>
                <a:effectLst/>
                <a:ea typeface="Calibri" panose="020F0502020204030204" pitchFamily="34" charset="0"/>
              </a:rPr>
              <a:t> through to lowest levels of UKAF cricket) are mandated to complete and return a feedback form on the officials that support their matches. This was agreed and match regulations amended to reflect.</a:t>
            </a:r>
          </a:p>
          <a:p>
            <a:pPr lvl="0"/>
            <a:endParaRPr lang="en-GB" sz="1400" dirty="0">
              <a:solidFill>
                <a:schemeClr val="bg1"/>
              </a:solidFill>
              <a:ea typeface="Calibri" panose="020F0502020204030204" pitchFamily="34" charset="0"/>
            </a:endParaRPr>
          </a:p>
          <a:p>
            <a:pPr lvl="0"/>
            <a:r>
              <a:rPr lang="en-GB" sz="1400" b="1" dirty="0">
                <a:solidFill>
                  <a:schemeClr val="bg1"/>
                </a:solidFill>
                <a:effectLst/>
                <a:ea typeface="Calibri" panose="020F0502020204030204" pitchFamily="34" charset="0"/>
              </a:rPr>
              <a:t>Panels</a:t>
            </a:r>
            <a:r>
              <a:rPr lang="en-GB" sz="1400" dirty="0">
                <a:solidFill>
                  <a:schemeClr val="bg1"/>
                </a:solidFill>
                <a:effectLst/>
                <a:ea typeface="Calibri" panose="020F0502020204030204" pitchFamily="34" charset="0"/>
              </a:rPr>
              <a:t>. In line with the difficulties faced in appointing and to maintain the ‘best available officials’ at matches, the criteria for panel selection and membership has been amended. This will see a higher proportion of former serving and civilian members on the panel. While the appointment priority will not change (1-Serving, 2-Former serving, 3-Civilian) and the aim will always be to appoint serving officials wherever possible (in part to reduce costs to teams) this will promote the best officials at the best games.</a:t>
            </a:r>
          </a:p>
          <a:p>
            <a:pPr lvl="0"/>
            <a:endParaRPr lang="en-GB" sz="1400" dirty="0">
              <a:solidFill>
                <a:schemeClr val="bg1"/>
              </a:solidFill>
            </a:endParaRPr>
          </a:p>
          <a:p>
            <a:pPr lvl="0"/>
            <a:r>
              <a:rPr lang="en-GB" sz="1400" dirty="0">
                <a:solidFill>
                  <a:schemeClr val="bg1"/>
                </a:solidFill>
                <a:effectLst/>
                <a:ea typeface="Calibri" panose="020F0502020204030204" pitchFamily="34" charset="0"/>
              </a:rPr>
              <a:t>2022 saw a return to a full season following the reduced previous seasons and a largely successful one for UKAF ACO. The new education delivery has been well received and while development was a concern, UKAF ACO is committed to ensuring advancement in 2023. The UKAF ACO ECM will sit on 13 Dec and propose the UKAF ACO AGM on 15 Mar 23 and a social event on 31 Mar 23.</a:t>
            </a:r>
          </a:p>
          <a:p>
            <a:pPr lvl="0"/>
            <a:endParaRPr lang="en-GB" sz="1400" dirty="0">
              <a:solidFill>
                <a:schemeClr val="bg1"/>
              </a:solidFill>
            </a:endParaRPr>
          </a:p>
          <a:p>
            <a:pPr lvl="0"/>
            <a:r>
              <a:rPr lang="en-GB" sz="1400" dirty="0">
                <a:solidFill>
                  <a:schemeClr val="bg1"/>
                </a:solidFill>
              </a:rPr>
              <a:t>On a personal note, it has been my honour and privilege to serve an Association and its members that I truly love; UKAF ACO remains vitally close to my heart. As I highlighted in my email to members over the winter, it is time for change and a refresh and it is appropriate this happens now. The new Chair, committee and members will continue to have my full support.</a:t>
            </a:r>
          </a:p>
        </p:txBody>
      </p:sp>
    </p:spTree>
    <p:extLst>
      <p:ext uri="{BB962C8B-B14F-4D97-AF65-F5344CB8AC3E}">
        <p14:creationId xmlns:p14="http://schemas.microsoft.com/office/powerpoint/2010/main" val="399292728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7709249" y="2222753"/>
            <a:ext cx="4376732"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2023</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9063284"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7884160" y="3705081"/>
            <a:ext cx="4041351"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Secretary Update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BB77240-C323-4846-A9DF-A8862CD43DAD}"/>
              </a:ext>
            </a:extLst>
          </p:cNvPr>
          <p:cNvSpPr txBox="1"/>
          <p:nvPr/>
        </p:nvSpPr>
        <p:spPr>
          <a:xfrm>
            <a:off x="106019" y="32984"/>
            <a:ext cx="7447720" cy="6848029"/>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u="sng" dirty="0">
                <a:solidFill>
                  <a:prstClr val="black"/>
                </a:solidFill>
                <a:latin typeface="Calibri" panose="020F0502020204030204"/>
              </a:rPr>
              <a:t>Secretary Update</a:t>
            </a:r>
          </a:p>
          <a:p>
            <a:pPr lvl="0"/>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r>
              <a:rPr lang="en-GB" sz="1300" dirty="0">
                <a:solidFill>
                  <a:prstClr val="black"/>
                </a:solidFill>
                <a:latin typeface="Calibri" panose="020F0502020204030204"/>
              </a:rPr>
              <a:t>As a team (thanks to Dave Young, &amp; Gary Eustace) we have made huge progress this year in tidying up our membership database and making it easier to use, this will allow me to improve our email distribution and hopefully you are all now receiving UKAF ACO emails from either myself or your Single Service Rep. If you still are not getting emails from me then please contact me at </a:t>
            </a:r>
            <a:r>
              <a:rPr lang="en-GB" sz="1300" dirty="0">
                <a:solidFill>
                  <a:prstClr val="black"/>
                </a:solidFill>
                <a:latin typeface="Calibri" panose="020F0502020204030204"/>
                <a:hlinkClick r:id="rId3"/>
              </a:rPr>
              <a:t>alexrennie1@Hotmail.co.uk</a:t>
            </a:r>
            <a:r>
              <a:rPr lang="en-GB" sz="1300" dirty="0">
                <a:solidFill>
                  <a:prstClr val="black"/>
                </a:solidFill>
                <a:latin typeface="Calibri" panose="020F0502020204030204"/>
              </a:rPr>
              <a:t> and I will ensure your details are updated. We will be having a big purge on the membership in the coming months in order to make our ACO more efficient so please expect some emails from myself and your SS reps. Our </a:t>
            </a:r>
            <a:r>
              <a:rPr lang="en-GB" sz="1300" dirty="0" err="1">
                <a:solidFill>
                  <a:prstClr val="black"/>
                </a:solidFill>
                <a:latin typeface="Calibri" panose="020F0502020204030204"/>
              </a:rPr>
              <a:t>Whatsapp</a:t>
            </a:r>
            <a:r>
              <a:rPr lang="en-GB" sz="1300" dirty="0">
                <a:solidFill>
                  <a:prstClr val="black"/>
                </a:solidFill>
                <a:latin typeface="Calibri" panose="020F0502020204030204"/>
              </a:rPr>
              <a:t> chat group is always a source a good chat and banter, if you are not a member please send me your mobile number and we will add you. Once in the chat you will never miss any key updates.</a:t>
            </a:r>
          </a:p>
          <a:p>
            <a:pPr lvl="0"/>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r>
              <a:rPr lang="en-GB" sz="1300" dirty="0">
                <a:solidFill>
                  <a:prstClr val="black"/>
                </a:solidFill>
                <a:latin typeface="Calibri" panose="020F0502020204030204"/>
              </a:rPr>
              <a:t>Its great to see new members qualifying on their face to face courses again and we welcome you to the ACO, I will send out communications to everyone later welcoming them I must give our training team a huge pat on the back for all of their work embracing ECB ACO’s new training guidelines. Great work.</a:t>
            </a:r>
          </a:p>
          <a:p>
            <a:pPr lvl="0"/>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r>
              <a:rPr lang="en-GB" sz="1300" dirty="0">
                <a:solidFill>
                  <a:prstClr val="black"/>
                </a:solidFill>
                <a:latin typeface="Calibri" panose="020F0502020204030204"/>
              </a:rPr>
              <a:t>Having spoken with the chairman subscriptions need to be paid by May 1st. More details are in the finance slide. These need to be paid ASAP by BACS Transfer to the treasurer. Our new chairman will follow up on this is April.</a:t>
            </a:r>
          </a:p>
          <a:p>
            <a:pPr lvl="0"/>
            <a:endParaRPr lang="en-GB" sz="1300" dirty="0">
              <a:solidFill>
                <a:prstClr val="black"/>
              </a:solidFill>
              <a:latin typeface="Calibri" panose="020F0502020204030204"/>
            </a:endParaRPr>
          </a:p>
          <a:p>
            <a:pPr lvl="0"/>
            <a:r>
              <a:rPr lang="en-GB" sz="1300" dirty="0">
                <a:solidFill>
                  <a:prstClr val="black"/>
                </a:solidFill>
                <a:latin typeface="Calibri" panose="020F0502020204030204"/>
              </a:rPr>
              <a:t>I just want to mention one area that needs work as an ACO and that is responses to emails that require an RSVP or a specific vote action. As an ACO we seem to be poor in this area. This will be helped by the creation of the role of membership secretary, a role that will be crucial in establishing efficient communications.</a:t>
            </a:r>
          </a:p>
          <a:p>
            <a:pPr lvl="0"/>
            <a:endParaRPr lang="en-GB" sz="1300" dirty="0">
              <a:solidFill>
                <a:prstClr val="black"/>
              </a:solidFill>
              <a:latin typeface="Calibri" panose="020F0502020204030204"/>
            </a:endParaRPr>
          </a:p>
          <a:p>
            <a:pPr lvl="0"/>
            <a:r>
              <a:rPr lang="en-GB" sz="1300" dirty="0">
                <a:solidFill>
                  <a:prstClr val="black"/>
                </a:solidFill>
                <a:latin typeface="Calibri" panose="020F0502020204030204"/>
              </a:rPr>
              <a:t>I would like to personally thank our esteemed Chairman, Christian for his dedication over the last 5 years. There is so much that goes on behind the scenes that the ACO do not see and I can honestly say that the ACO has gone from strength to strength. It has been an honour working with him as his right hand man.</a:t>
            </a:r>
          </a:p>
          <a:p>
            <a:pPr lvl="0"/>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r>
              <a:rPr lang="en-GB" sz="1300" dirty="0">
                <a:solidFill>
                  <a:prstClr val="black"/>
                </a:solidFill>
                <a:latin typeface="Calibri" panose="020F0502020204030204"/>
              </a:rPr>
              <a:t>I am really looking forward to this season and hopefully we can get together for our annual dinner at the end of the season. Stay safe everyone and I look forward to a successful UKAF Cricket Season.</a:t>
            </a: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solidFill>
                  <a:prstClr val="black"/>
                </a:solidFill>
                <a:latin typeface="Calibri" panose="020F0502020204030204"/>
              </a:rPr>
              <a:t>Alex Rennie</a:t>
            </a: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46559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7709249" y="2222753"/>
            <a:ext cx="4376732"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2023</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9063284"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7884160" y="3705081"/>
            <a:ext cx="4041351" cy="28315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Finance Update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BB77240-C323-4846-A9DF-A8862CD43DAD}"/>
              </a:ext>
            </a:extLst>
          </p:cNvPr>
          <p:cNvSpPr txBox="1"/>
          <p:nvPr/>
        </p:nvSpPr>
        <p:spPr>
          <a:xfrm>
            <a:off x="106019" y="32984"/>
            <a:ext cx="7447720" cy="6863417"/>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Finance Update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Please find a review of the Current UKAF ACO finances. Funds are held in 2 locations. Central held UKAF Fund managed by UKAFCA Secretary &amp; UKAF ACO Membership Fund managed by us. Details are as Follows: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latin typeface="Calibri" panose="020F0502020204030204"/>
              </a:rPr>
              <a:t>UKAFCA Umpires Fund - £968.01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rgbClr val="FF0000"/>
                </a:solidFill>
                <a:latin typeface="Calibri" panose="020F0502020204030204"/>
              </a:rPr>
              <a:t>UKAF ACO </a:t>
            </a:r>
            <a:r>
              <a:rPr lang="en-GB" sz="1400" b="1" dirty="0">
                <a:solidFill>
                  <a:srgbClr val="FF0000"/>
                </a:solidFill>
                <a:latin typeface="Calibri" panose="020F0502020204030204"/>
              </a:rPr>
              <a:t>Sponsorship (AVON)</a:t>
            </a:r>
            <a:r>
              <a:rPr lang="en-GB" sz="1400" b="1" noProof="0" dirty="0">
                <a:solidFill>
                  <a:srgbClr val="FF0000"/>
                </a:solidFill>
                <a:latin typeface="Calibri" panose="020F0502020204030204"/>
              </a:rPr>
              <a:t> - £5000.00 (Due in April 2023)</a:t>
            </a:r>
            <a:endParaRPr kumimoji="0" lang="en-GB" sz="1400" b="1" i="0" u="none" strike="noStrike" kern="1200" cap="none" spc="0" normalizeH="0" baseline="0" noProof="0" dirty="0">
              <a:ln>
                <a:noFill/>
              </a:ln>
              <a:solidFill>
                <a:srgbClr val="FF0000"/>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rgbClr val="FF0000"/>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Calibri" panose="020F0502020204030204"/>
                <a:ea typeface="+mn-ea"/>
                <a:cs typeface="+mn-cs"/>
              </a:rPr>
              <a:t>Total Cash Available -  £968.01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Subscriptions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Membership subscriptions will restart this season. Current cost will be £10 per member and need to paid by </a:t>
            </a:r>
            <a:r>
              <a:rPr lang="en-GB" sz="1400" dirty="0">
                <a:solidFill>
                  <a:prstClr val="black"/>
                </a:solidFill>
                <a:latin typeface="Calibri" panose="020F0502020204030204"/>
              </a:rPr>
              <a:t>May</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1</a:t>
            </a:r>
            <a:r>
              <a:rPr kumimoji="0" lang="en-GB" sz="14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at the latest. </a:t>
            </a:r>
            <a:endParaRPr lang="en-GB" sz="14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solidFill>
                  <a:prstClr val="black"/>
                </a:solidFill>
                <a:latin typeface="Calibri" panose="020F0502020204030204"/>
              </a:rPr>
              <a:t>Please make payment via BACS to the following account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5">
              <a:defRPr/>
            </a:pPr>
            <a:r>
              <a:rPr lang="en-GB" sz="1300" dirty="0">
                <a:solidFill>
                  <a:prstClr val="black"/>
                </a:solidFill>
                <a:latin typeface="Calibri" panose="020F0502020204030204"/>
              </a:rPr>
              <a:t>Sort Code: 30-94-47</a:t>
            </a:r>
          </a:p>
          <a:p>
            <a:pPr lvl="5">
              <a:defRPr/>
            </a:pPr>
            <a:r>
              <a:rPr lang="en-GB" sz="1300" dirty="0">
                <a:solidFill>
                  <a:prstClr val="black"/>
                </a:solidFill>
                <a:latin typeface="Calibri" panose="020F0502020204030204"/>
              </a:rPr>
              <a:t>Account Number: 00257533</a:t>
            </a:r>
          </a:p>
          <a:p>
            <a:pPr lvl="5">
              <a:defRPr/>
            </a:pPr>
            <a:r>
              <a:rPr lang="en-GB" sz="1300" dirty="0">
                <a:solidFill>
                  <a:prstClr val="black"/>
                </a:solidFill>
                <a:latin typeface="Calibri" panose="020F0502020204030204"/>
              </a:rPr>
              <a:t>Account Name: RAF Cricket Umpires Association</a:t>
            </a:r>
          </a:p>
          <a:p>
            <a:pPr lvl="5">
              <a:defRPr/>
            </a:pPr>
            <a:r>
              <a:rPr lang="en-GB" sz="1300" dirty="0">
                <a:solidFill>
                  <a:prstClr val="black"/>
                </a:solidFill>
                <a:latin typeface="Calibri" panose="020F0502020204030204"/>
              </a:rPr>
              <a:t>Please put as Ref: SUBS NAME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Nick </a:t>
            </a:r>
            <a:r>
              <a:rPr kumimoji="0" lang="en-GB" sz="1300" b="0" i="0" u="none" strike="noStrike" kern="1200" cap="none" spc="0" normalizeH="0" baseline="0" noProof="0" dirty="0" err="1">
                <a:ln>
                  <a:noFill/>
                </a:ln>
                <a:solidFill>
                  <a:prstClr val="black"/>
                </a:solidFill>
                <a:effectLst/>
                <a:uLnTx/>
                <a:uFillTx/>
                <a:latin typeface="Calibri" panose="020F0502020204030204"/>
                <a:ea typeface="+mn-ea"/>
                <a:cs typeface="+mn-cs"/>
              </a:rPr>
              <a:t>Soloman</a:t>
            </a: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solidFill>
                  <a:prstClr val="black"/>
                </a:solidFill>
                <a:latin typeface="Calibri" panose="020F0502020204030204"/>
              </a:rPr>
              <a:t>Treasurer</a:t>
            </a: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Table 6">
            <a:extLst>
              <a:ext uri="{FF2B5EF4-FFF2-40B4-BE49-F238E27FC236}">
                <a16:creationId xmlns:a16="http://schemas.microsoft.com/office/drawing/2014/main" id="{06BFF242-38EA-4331-8EDA-FDCCFAA199A9}"/>
              </a:ext>
            </a:extLst>
          </p:cNvPr>
          <p:cNvGraphicFramePr>
            <a:graphicFrameLocks noGrp="1"/>
          </p:cNvGraphicFramePr>
          <p:nvPr>
            <p:extLst>
              <p:ext uri="{D42A27DB-BD31-4B8C-83A1-F6EECF244321}">
                <p14:modId xmlns:p14="http://schemas.microsoft.com/office/powerpoint/2010/main" val="2251926077"/>
              </p:ext>
            </p:extLst>
          </p:nvPr>
        </p:nvGraphicFramePr>
        <p:xfrm>
          <a:off x="338942" y="3779868"/>
          <a:ext cx="6975705" cy="1010920"/>
        </p:xfrm>
        <a:graphic>
          <a:graphicData uri="http://schemas.openxmlformats.org/drawingml/2006/table">
            <a:tbl>
              <a:tblPr firstRow="1" bandRow="1">
                <a:tableStyleId>{5C22544A-7EE6-4342-B048-85BDC9FD1C3A}</a:tableStyleId>
              </a:tblPr>
              <a:tblGrid>
                <a:gridCol w="2325235">
                  <a:extLst>
                    <a:ext uri="{9D8B030D-6E8A-4147-A177-3AD203B41FA5}">
                      <a16:colId xmlns:a16="http://schemas.microsoft.com/office/drawing/2014/main" val="3083535877"/>
                    </a:ext>
                  </a:extLst>
                </a:gridCol>
                <a:gridCol w="644862">
                  <a:extLst>
                    <a:ext uri="{9D8B030D-6E8A-4147-A177-3AD203B41FA5}">
                      <a16:colId xmlns:a16="http://schemas.microsoft.com/office/drawing/2014/main" val="1721844913"/>
                    </a:ext>
                  </a:extLst>
                </a:gridCol>
                <a:gridCol w="4005608">
                  <a:extLst>
                    <a:ext uri="{9D8B030D-6E8A-4147-A177-3AD203B41FA5}">
                      <a16:colId xmlns:a16="http://schemas.microsoft.com/office/drawing/2014/main" val="2860232791"/>
                    </a:ext>
                  </a:extLst>
                </a:gridCol>
              </a:tblGrid>
              <a:tr h="370840">
                <a:tc>
                  <a:txBody>
                    <a:bodyPr/>
                    <a:lstStyle/>
                    <a:p>
                      <a:r>
                        <a:rPr lang="en-GB" sz="1600" dirty="0"/>
                        <a:t>Membership Level</a:t>
                      </a:r>
                    </a:p>
                  </a:txBody>
                  <a:tcPr/>
                </a:tc>
                <a:tc>
                  <a:txBody>
                    <a:bodyPr/>
                    <a:lstStyle/>
                    <a:p>
                      <a:r>
                        <a:rPr lang="en-GB" sz="1600" dirty="0"/>
                        <a:t>Cost</a:t>
                      </a:r>
                    </a:p>
                  </a:txBody>
                  <a:tcPr/>
                </a:tc>
                <a:tc>
                  <a:txBody>
                    <a:bodyPr/>
                    <a:lstStyle/>
                    <a:p>
                      <a:r>
                        <a:rPr lang="en-GB" sz="1600" dirty="0"/>
                        <a:t>Remarks</a:t>
                      </a:r>
                    </a:p>
                  </a:txBody>
                  <a:tcPr/>
                </a:tc>
                <a:extLst>
                  <a:ext uri="{0D108BD9-81ED-4DB2-BD59-A6C34878D82A}">
                    <a16:rowId xmlns:a16="http://schemas.microsoft.com/office/drawing/2014/main" val="2743572893"/>
                  </a:ext>
                </a:extLst>
              </a:tr>
              <a:tr h="370840">
                <a:tc>
                  <a:txBody>
                    <a:bodyPr/>
                    <a:lstStyle/>
                    <a:p>
                      <a:r>
                        <a:rPr lang="en-GB" sz="1600" dirty="0"/>
                        <a:t>Active</a:t>
                      </a:r>
                    </a:p>
                  </a:txBody>
                  <a:tcPr/>
                </a:tc>
                <a:tc>
                  <a:txBody>
                    <a:bodyPr/>
                    <a:lstStyle/>
                    <a:p>
                      <a:r>
                        <a:rPr lang="en-GB" sz="1600" dirty="0"/>
                        <a:t>£10</a:t>
                      </a:r>
                    </a:p>
                  </a:txBody>
                  <a:tcPr/>
                </a:tc>
                <a:tc>
                  <a:txBody>
                    <a:bodyPr/>
                    <a:lstStyle/>
                    <a:p>
                      <a:r>
                        <a:rPr lang="en-GB" sz="1200" dirty="0"/>
                        <a:t>Subsidised Initial Kit Issue</a:t>
                      </a:r>
                    </a:p>
                    <a:p>
                      <a:r>
                        <a:rPr lang="en-GB" sz="1200" dirty="0"/>
                        <a:t>Ability To Officiate in military fixtures</a:t>
                      </a:r>
                    </a:p>
                    <a:p>
                      <a:r>
                        <a:rPr lang="en-GB" sz="1200" dirty="0"/>
                        <a:t>Free attendance to events</a:t>
                      </a:r>
                    </a:p>
                  </a:txBody>
                  <a:tcPr/>
                </a:tc>
                <a:extLst>
                  <a:ext uri="{0D108BD9-81ED-4DB2-BD59-A6C34878D82A}">
                    <a16:rowId xmlns:a16="http://schemas.microsoft.com/office/drawing/2014/main" val="1209295322"/>
                  </a:ext>
                </a:extLst>
              </a:tr>
            </a:tbl>
          </a:graphicData>
        </a:graphic>
      </p:graphicFrame>
    </p:spTree>
    <p:extLst>
      <p:ext uri="{BB962C8B-B14F-4D97-AF65-F5344CB8AC3E}">
        <p14:creationId xmlns:p14="http://schemas.microsoft.com/office/powerpoint/2010/main" val="174667900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7709249" y="2222753"/>
            <a:ext cx="4376732"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2023</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9063284"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7884160" y="3705081"/>
            <a:ext cx="4041351" cy="34470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prstClr val="white"/>
                </a:solidFill>
                <a:latin typeface="Calibri" panose="020F0502020204030204"/>
              </a:rPr>
              <a:t>Education</a:t>
            </a: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 Officer Update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BB77240-C323-4846-A9DF-A8862CD43DAD}"/>
              </a:ext>
            </a:extLst>
          </p:cNvPr>
          <p:cNvSpPr txBox="1"/>
          <p:nvPr/>
        </p:nvSpPr>
        <p:spPr>
          <a:xfrm>
            <a:off x="321732" y="32984"/>
            <a:ext cx="7024032" cy="7171194"/>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UKAF ACO Training &amp; Education Report – March 2023</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Dear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This is my fifth report to the UKAF ACO and my last for I am standing down as the Head of Training and Education at this AGM although I will be continuing to Tutor to the end of the Stage 2 Course being held at Aldershot between 17 and 21 April.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The reason for not standing is that I have decided to retire from umpiring due to a back injury I suffered on the field of play last season umpiring a Southern League match. The £2000 of dental work has put my teeth right but the back injury prevents me standing for long periods. I have always believed that to be a creditable and effective tutor you should be umpiring senior cricket matches.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 am therefore happy to report a successful training year and I would like to believe that UKAF ACO Training &amp; Education is generally in a good place.    However, the future is so “up in the air” that no of us know what the future holds so “close to the chest” does the ECB keep their plans at present.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 have very much enjoyed my time serving on the UKAF ACO Committee latterly as the Head of Training and Education and previously as the Royal Navy representative.   I would like to think that I have helped the integration of the 3 separate services under the UKAF ACO “umbrella” and improved Education and Training.  I would like to thank Christian Nicholson who has been a brilliant Chairman and Simon Mellor who has been a very supportive and able deputy and Ben Hood for all his help and assistance.  I would also like to thank Alex Rennie for all his support and wish everyone the very best for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The Chairman wants to thank Glenn for his dedication and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Glenn Duggan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427090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7709249" y="2222753"/>
            <a:ext cx="4376732"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2023</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9063284"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7884160" y="3705081"/>
            <a:ext cx="4041351" cy="34470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Development Officer Update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BB77240-C323-4846-A9DF-A8862CD43DAD}"/>
              </a:ext>
            </a:extLst>
          </p:cNvPr>
          <p:cNvSpPr txBox="1"/>
          <p:nvPr/>
        </p:nvSpPr>
        <p:spPr>
          <a:xfrm>
            <a:off x="321732" y="32984"/>
            <a:ext cx="7024032" cy="7048083"/>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Development Officer Update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Calibri" panose="020F0502020204030204"/>
                <a:ea typeface="+mn-ea"/>
                <a:cs typeface="+mn-cs"/>
              </a:rPr>
              <a:t>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Mentoring will be reinvigorated this season. Anyone wishing to mentor or be mentored please contact me or use the Facebook private members page mentoring scheme.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All newly trained Umpires will be assigned a mentor.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All full panel members will be expected to be mentors.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Similarly, it is hoped to commence Boundary Edge Observations this season. Again, observers will be drawn from the full panel so all full panel mentors are encouraged to attend one of the ECB sponsored Observer Training days – see ECB Website for details.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All captains of military sides to be mandated to complete Umpire feedback form. A new nationwide form will be available on WTU.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Captains of civilian sides playing against military sides will be asked to complete umpire feedback forms on UKAF ACO umpires. The latter should print forms to take to such fixtures.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 reminder that accreditation pathway is available through UKAF ACO.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SQN LDR (Retired) Rick Saunders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Links: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MCC Laws course (Free) (a pre requisite for the umpires course)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https://laws.lords.org/login/index.php</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738358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CF8B7DFF82FB42ADAC788E72FA56CD" ma:contentTypeVersion="13" ma:contentTypeDescription="Create a new document." ma:contentTypeScope="" ma:versionID="e6cedf54c2a530628320f8cc382a4a91">
  <xsd:schema xmlns:xsd="http://www.w3.org/2001/XMLSchema" xmlns:xs="http://www.w3.org/2001/XMLSchema" xmlns:p="http://schemas.microsoft.com/office/2006/metadata/properties" xmlns:ns3="9896d021-9e10-40d7-817a-fd3022eee644" xmlns:ns4="afa95527-8941-4382-958c-36f272719f4f" targetNamespace="http://schemas.microsoft.com/office/2006/metadata/properties" ma:root="true" ma:fieldsID="39c9093e92074c4ed98e3a34178f441e" ns3:_="" ns4:_="">
    <xsd:import namespace="9896d021-9e10-40d7-817a-fd3022eee644"/>
    <xsd:import namespace="afa95527-8941-4382-958c-36f272719f4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6d021-9e10-40d7-817a-fd3022eee6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a95527-8941-4382-958c-36f272719f4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FE7FD4-DBA6-4D96-A642-D5B8EBBD55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96d021-9e10-40d7-817a-fd3022eee644"/>
    <ds:schemaRef ds:uri="afa95527-8941-4382-958c-36f272719f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6F09B9-CD73-4241-88A8-8916302FD020}">
  <ds:schemaRefs>
    <ds:schemaRef ds:uri="http://schemas.microsoft.com/sharepoint/v3/contenttype/forms"/>
  </ds:schemaRefs>
</ds:datastoreItem>
</file>

<file path=customXml/itemProps3.xml><?xml version="1.0" encoding="utf-8"?>
<ds:datastoreItem xmlns:ds="http://schemas.openxmlformats.org/officeDocument/2006/customXml" ds:itemID="{DF24D8EF-196D-44CF-AB69-493572F232DC}">
  <ds:schemaRefs>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d0cb1e24-a0e2-4a4c-9340-733297c9cd7c}" enabled="1" method="Privileged" siteId="{db1e96a8-a3da-442a-930b-235cac24cd5c}" removed="0"/>
</clbl:labelList>
</file>

<file path=docProps/app.xml><?xml version="1.0" encoding="utf-8"?>
<Properties xmlns="http://schemas.openxmlformats.org/officeDocument/2006/extended-properties" xmlns:vt="http://schemas.openxmlformats.org/officeDocument/2006/docPropsVTypes">
  <TotalTime>26865</TotalTime>
  <Words>3838</Words>
  <Application>Microsoft Office PowerPoint</Application>
  <PresentationFormat>Widescreen</PresentationFormat>
  <Paragraphs>618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UKAF ACO AGM Fri 31st March 2023</vt:lpstr>
      <vt:lpstr>UKAF ACO AGM 2023</vt:lpstr>
      <vt:lpstr>UKAF ACO AGM 2023</vt:lpstr>
      <vt:lpstr>UKAF ACO AGM 2023</vt:lpstr>
      <vt:lpstr>UKAF ACO AGM 2023</vt:lpstr>
      <vt:lpstr>UKAF ACO AGM 2023</vt:lpstr>
      <vt:lpstr>UKAF ACO AGM 2023</vt:lpstr>
      <vt:lpstr>UKAF ACO AGM 2023</vt:lpstr>
      <vt:lpstr>UKAF ACO AGM 2023</vt:lpstr>
      <vt:lpstr>UKAF ACO AGM 2023</vt:lpstr>
      <vt:lpstr>UKAF ACO AGM 2023</vt:lpstr>
      <vt:lpstr>UKAF ACO AGM 2023</vt:lpstr>
      <vt:lpstr>UKAF ACO AGM 2023</vt:lpstr>
      <vt:lpstr>UKAF ACO AGM 2023</vt:lpstr>
      <vt:lpstr>UKAF ACO AGM 2023</vt:lpstr>
      <vt:lpstr>UKAF ACO AGM 2023</vt:lpstr>
      <vt:lpstr>UKAF ACO AGM 2023</vt:lpstr>
      <vt:lpstr>UKAF ACO AGM 2023</vt:lpstr>
      <vt:lpstr>UKAF ACO AGM 2023</vt:lpstr>
      <vt:lpstr>UKAF ACO AGM 2023</vt:lpstr>
      <vt:lpstr>UKAF ACO AGM 2023</vt:lpstr>
      <vt:lpstr>UKAF ACO AGM 2023</vt:lpstr>
      <vt:lpstr>UKAF ACO AGM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UKAF ACO Virtual AGM Wed 29th April</dc:title>
  <dc:creator>Rennie, Alex SITI-ITY/C</dc:creator>
  <cp:lastModifiedBy>Rennie, Alex J SITILTD-PTIY/CL</cp:lastModifiedBy>
  <cp:revision>60</cp:revision>
  <dcterms:created xsi:type="dcterms:W3CDTF">2020-04-27T15:30:14Z</dcterms:created>
  <dcterms:modified xsi:type="dcterms:W3CDTF">2023-07-05T12:24:36Z</dcterms:modified>
</cp:coreProperties>
</file>